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7" r:id="rId2"/>
    <p:sldId id="258" r:id="rId3"/>
    <p:sldId id="259" r:id="rId4"/>
    <p:sldId id="287" r:id="rId5"/>
    <p:sldId id="288" r:id="rId6"/>
    <p:sldId id="28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napToObjects="1">
      <p:cViewPr varScale="1">
        <p:scale>
          <a:sx n="71" d="100"/>
          <a:sy n="71" d="100"/>
        </p:scale>
        <p:origin x="154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347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56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267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59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13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193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00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69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085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810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303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396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2641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5370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9170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5571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1303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2390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6658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046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204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774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223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231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9691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205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535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942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206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35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775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72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x 6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6 = 12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 2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63E780-CE45-8A76-521C-185D4D3C66F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68ABAD-4CD6-2DB4-C3EF-325A09FC6E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258CE-4F2B-550E-6D3A-CBEF8229669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A32117-FED3-2BB3-A34B-09350FFE69C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F2E15E-0DD6-3112-F926-D69B00784F6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x 6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FC75E6-B2BC-E5D4-DDB7-F5DAD3EEA34B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6 = 30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174137-B61E-B482-4434-B77C979B54A1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C43B3D-6C1E-4686-41AF-DB8A51664CB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 5</a:t>
            </a:r>
          </a:p>
        </p:txBody>
      </p:sp>
    </p:spTree>
    <p:extLst>
      <p:ext uri="{BB962C8B-B14F-4D97-AF65-F5344CB8AC3E}">
        <p14:creationId xmlns:p14="http://schemas.microsoft.com/office/powerpoint/2010/main" val="3095523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BE8F36-43CC-6D69-C66B-AA277DB2494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14A17F-8FFC-622F-37FD-33C5B74EED1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C39E0E-33FE-9953-F51E-B0B25870E24C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918465-7138-E75C-F997-A368FEEABC7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768DE9-B3E7-4D1C-FDD1-40A3EF9D16C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lots of 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CAF8D8-D358-E053-9FC1-C00ABF8FD84C}"/>
              </a:ext>
            </a:extLst>
          </p:cNvPr>
          <p:cNvSpPr txBox="1"/>
          <p:nvPr/>
        </p:nvSpPr>
        <p:spPr>
          <a:xfrm>
            <a:off x="5362006" y="1584960"/>
            <a:ext cx="26762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sixth of 30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5019C21C-8CC8-E391-1D34-14AE9B7A4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165195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3B5A95-DA68-6CA5-683F-25AF3EBF60E7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3CD4625C-C88C-FA13-6584-F9594137B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9140"/>
              </p:ext>
            </p:extLst>
          </p:nvPr>
        </p:nvGraphicFramePr>
        <p:xfrm>
          <a:off x="5923630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65DF0B-4B11-C7F5-B2F9-A2D3A69B9156}"/>
              </a:ext>
            </a:extLst>
          </p:cNvPr>
          <p:cNvCxnSpPr>
            <a:endCxn id="15" idx="3"/>
          </p:cNvCxnSpPr>
          <p:nvPr/>
        </p:nvCxnSpPr>
        <p:spPr>
          <a:xfrm>
            <a:off x="5923630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D74E375-AC43-3AC2-4392-ED6A80862E71}"/>
              </a:ext>
            </a:extLst>
          </p:cNvPr>
          <p:cNvSpPr txBox="1"/>
          <p:nvPr/>
        </p:nvSpPr>
        <p:spPr>
          <a:xfrm>
            <a:off x="6415663" y="4098324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30</a:t>
            </a:r>
          </a:p>
        </p:txBody>
      </p:sp>
    </p:spTree>
    <p:extLst>
      <p:ext uri="{BB962C8B-B14F-4D97-AF65-F5344CB8AC3E}">
        <p14:creationId xmlns:p14="http://schemas.microsoft.com/office/powerpoint/2010/main" val="3873877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5F9240-4AFF-0956-6A59-AA700B4268B5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45F1A0-9952-32B2-DCDF-F4EBC8606E2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00913A-BCFE-C77A-BC7F-737EC7B3D77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BE925-BFBF-456A-C318-E12DFCF1778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17A70B5-F08C-C9EE-79CA-68AB3C74E5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200866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696146494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340484706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520048448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828985140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E7B7CFB-A3D9-F7BE-3BB1-1DA59119D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177716"/>
              </p:ext>
            </p:extLst>
          </p:nvPr>
        </p:nvGraphicFramePr>
        <p:xfrm>
          <a:off x="6013089" y="1624090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6DDAD7F-D190-1C97-BCC8-4760FAEAB9B9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5 groups of 6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1781905-AC47-147B-3804-496CB4148CB7}"/>
              </a:ext>
            </a:extLst>
          </p:cNvPr>
          <p:cNvSpPr/>
          <p:nvPr/>
        </p:nvSpPr>
        <p:spPr>
          <a:xfrm>
            <a:off x="2158867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E20E201-CFEC-840A-F707-F34D103B96F3}"/>
              </a:ext>
            </a:extLst>
          </p:cNvPr>
          <p:cNvSpPr/>
          <p:nvPr/>
        </p:nvSpPr>
        <p:spPr>
          <a:xfrm>
            <a:off x="2158867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429126F-B01A-6448-7FE9-AF40EA02E9AD}"/>
              </a:ext>
            </a:extLst>
          </p:cNvPr>
          <p:cNvSpPr/>
          <p:nvPr/>
        </p:nvSpPr>
        <p:spPr>
          <a:xfrm>
            <a:off x="2404703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CF3BDA9-8A4A-6187-152D-97360985A3B2}"/>
              </a:ext>
            </a:extLst>
          </p:cNvPr>
          <p:cNvSpPr/>
          <p:nvPr/>
        </p:nvSpPr>
        <p:spPr>
          <a:xfrm>
            <a:off x="2404703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24318A4-36E2-75D6-D0E1-F4386EDFEC41}"/>
              </a:ext>
            </a:extLst>
          </p:cNvPr>
          <p:cNvSpPr/>
          <p:nvPr/>
        </p:nvSpPr>
        <p:spPr>
          <a:xfrm>
            <a:off x="2650540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334C4AA-ECDD-C077-C06D-60F4B642AFBC}"/>
              </a:ext>
            </a:extLst>
          </p:cNvPr>
          <p:cNvSpPr/>
          <p:nvPr/>
        </p:nvSpPr>
        <p:spPr>
          <a:xfrm>
            <a:off x="2650540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1C7A4C9-4C6E-CF4A-5AA0-7DCDA77E6386}"/>
              </a:ext>
            </a:extLst>
          </p:cNvPr>
          <p:cNvSpPr/>
          <p:nvPr/>
        </p:nvSpPr>
        <p:spPr>
          <a:xfrm>
            <a:off x="2896377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23A9DC9-2B5D-B395-D87B-AFBEC77EADD1}"/>
              </a:ext>
            </a:extLst>
          </p:cNvPr>
          <p:cNvSpPr/>
          <p:nvPr/>
        </p:nvSpPr>
        <p:spPr>
          <a:xfrm>
            <a:off x="2896377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75DC06-B4BD-A724-09F9-BAF6180F057C}"/>
              </a:ext>
            </a:extLst>
          </p:cNvPr>
          <p:cNvSpPr/>
          <p:nvPr/>
        </p:nvSpPr>
        <p:spPr>
          <a:xfrm>
            <a:off x="1913030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0F58171-94A9-2FE2-DA4B-624DCB27BCB7}"/>
              </a:ext>
            </a:extLst>
          </p:cNvPr>
          <p:cNvSpPr/>
          <p:nvPr/>
        </p:nvSpPr>
        <p:spPr>
          <a:xfrm>
            <a:off x="1913030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DD3498B-A0CB-8EC7-8F2F-69C8F2C20648}"/>
              </a:ext>
            </a:extLst>
          </p:cNvPr>
          <p:cNvSpPr/>
          <p:nvPr/>
        </p:nvSpPr>
        <p:spPr>
          <a:xfrm>
            <a:off x="2158867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5449AB7-C815-9EF5-9F1F-D77A5AB893F1}"/>
              </a:ext>
            </a:extLst>
          </p:cNvPr>
          <p:cNvSpPr/>
          <p:nvPr/>
        </p:nvSpPr>
        <p:spPr>
          <a:xfrm>
            <a:off x="2404703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352975B-3025-7AF3-7562-CFEBF0604E17}"/>
              </a:ext>
            </a:extLst>
          </p:cNvPr>
          <p:cNvSpPr/>
          <p:nvPr/>
        </p:nvSpPr>
        <p:spPr>
          <a:xfrm>
            <a:off x="2650540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0D2D905-2E83-32C2-CCEC-45A0E202D968}"/>
              </a:ext>
            </a:extLst>
          </p:cNvPr>
          <p:cNvSpPr/>
          <p:nvPr/>
        </p:nvSpPr>
        <p:spPr>
          <a:xfrm>
            <a:off x="2896377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37E3E9-D8AF-2686-CA2A-10D235444F81}"/>
              </a:ext>
            </a:extLst>
          </p:cNvPr>
          <p:cNvSpPr/>
          <p:nvPr/>
        </p:nvSpPr>
        <p:spPr>
          <a:xfrm>
            <a:off x="1913030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59D0ACE-E00C-54C1-8E05-C241D25D7065}"/>
              </a:ext>
            </a:extLst>
          </p:cNvPr>
          <p:cNvSpPr/>
          <p:nvPr/>
        </p:nvSpPr>
        <p:spPr>
          <a:xfrm>
            <a:off x="2163791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758B159-846A-7550-AA84-5AD7AB3E5486}"/>
              </a:ext>
            </a:extLst>
          </p:cNvPr>
          <p:cNvSpPr/>
          <p:nvPr/>
        </p:nvSpPr>
        <p:spPr>
          <a:xfrm>
            <a:off x="2409627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8476A08-25EE-9AD0-4A4A-7C62C018C091}"/>
              </a:ext>
            </a:extLst>
          </p:cNvPr>
          <p:cNvSpPr/>
          <p:nvPr/>
        </p:nvSpPr>
        <p:spPr>
          <a:xfrm>
            <a:off x="2655464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72972F4-953D-1B7B-3AB6-54A0466206CB}"/>
              </a:ext>
            </a:extLst>
          </p:cNvPr>
          <p:cNvSpPr/>
          <p:nvPr/>
        </p:nvSpPr>
        <p:spPr>
          <a:xfrm>
            <a:off x="2901301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0E73B28-EE9A-EBEC-AD1F-7BD0AA243551}"/>
              </a:ext>
            </a:extLst>
          </p:cNvPr>
          <p:cNvSpPr/>
          <p:nvPr/>
        </p:nvSpPr>
        <p:spPr>
          <a:xfrm>
            <a:off x="1917954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D9A1D6B-5773-F9EC-BAC3-03BABEDAB293}"/>
              </a:ext>
            </a:extLst>
          </p:cNvPr>
          <p:cNvSpPr/>
          <p:nvPr/>
        </p:nvSpPr>
        <p:spPr>
          <a:xfrm>
            <a:off x="2163791" y="509144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91D63BD-6234-C1A8-7F66-EE15A6B19865}"/>
              </a:ext>
            </a:extLst>
          </p:cNvPr>
          <p:cNvSpPr/>
          <p:nvPr/>
        </p:nvSpPr>
        <p:spPr>
          <a:xfrm>
            <a:off x="2409627" y="509144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63573DD-5488-11D8-000D-8C311352AEFA}"/>
              </a:ext>
            </a:extLst>
          </p:cNvPr>
          <p:cNvSpPr/>
          <p:nvPr/>
        </p:nvSpPr>
        <p:spPr>
          <a:xfrm>
            <a:off x="2655464" y="509144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3FE2018-E828-FE64-F8F8-A247C69FFB17}"/>
              </a:ext>
            </a:extLst>
          </p:cNvPr>
          <p:cNvSpPr/>
          <p:nvPr/>
        </p:nvSpPr>
        <p:spPr>
          <a:xfrm>
            <a:off x="2901301" y="509144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F88AFE1-8C82-C871-47AF-EB9D43D41F41}"/>
              </a:ext>
            </a:extLst>
          </p:cNvPr>
          <p:cNvSpPr/>
          <p:nvPr/>
        </p:nvSpPr>
        <p:spPr>
          <a:xfrm>
            <a:off x="1917954" y="509144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2F938A9-5EAE-6971-5AA4-5A59A95BD2CD}"/>
              </a:ext>
            </a:extLst>
          </p:cNvPr>
          <p:cNvSpPr/>
          <p:nvPr/>
        </p:nvSpPr>
        <p:spPr>
          <a:xfrm>
            <a:off x="2158867" y="533886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B234347-8F42-FD6A-E538-5BB192FFE735}"/>
              </a:ext>
            </a:extLst>
          </p:cNvPr>
          <p:cNvSpPr/>
          <p:nvPr/>
        </p:nvSpPr>
        <p:spPr>
          <a:xfrm>
            <a:off x="2404703" y="533886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85CFE73-1BD4-36F5-F9A0-4B0C7EA6197A}"/>
              </a:ext>
            </a:extLst>
          </p:cNvPr>
          <p:cNvSpPr/>
          <p:nvPr/>
        </p:nvSpPr>
        <p:spPr>
          <a:xfrm>
            <a:off x="2650540" y="533886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85D5707-40B9-FF43-5901-5D08C53378C7}"/>
              </a:ext>
            </a:extLst>
          </p:cNvPr>
          <p:cNvSpPr/>
          <p:nvPr/>
        </p:nvSpPr>
        <p:spPr>
          <a:xfrm>
            <a:off x="2896377" y="533886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CAF285-45B0-31D9-2BE7-1DA6355AB9E7}"/>
              </a:ext>
            </a:extLst>
          </p:cNvPr>
          <p:cNvSpPr/>
          <p:nvPr/>
        </p:nvSpPr>
        <p:spPr>
          <a:xfrm>
            <a:off x="1913030" y="533886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045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646956-7464-294F-30F6-E72CC7F01EA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C44647-7A36-3933-5062-41CD7B4AA6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B6310E-7ACD-E898-D058-9DE08BD2AB5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9AFA00-69CC-3621-970A-A6741402DD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554255-D89C-2785-9049-FE6326DD3B3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x 6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4A9456-1544-D0B5-1502-06C13A26210E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6 = 36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6DD4E5-5613-F447-B28D-2103E7A3E0C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EF2D8-8B3D-7E29-A3D1-8EB0BB692FE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 6</a:t>
            </a:r>
          </a:p>
        </p:txBody>
      </p:sp>
    </p:spTree>
    <p:extLst>
      <p:ext uri="{BB962C8B-B14F-4D97-AF65-F5344CB8AC3E}">
        <p14:creationId xmlns:p14="http://schemas.microsoft.com/office/powerpoint/2010/main" val="349626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732CDA-508B-F657-8865-B0E61DCD14D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1F9995-34CD-00DE-849D-F0967671AF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A5C25-4401-DC98-1564-93D4D76D0E2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CA277C-EEC2-9F06-08FC-4E5266BF3363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3B9874-2707-6DEC-2504-80D553ABC5A4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lots of 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A7BC1B-FD1D-62F1-486E-3982BC7AFFD8}"/>
              </a:ext>
            </a:extLst>
          </p:cNvPr>
          <p:cNvSpPr txBox="1"/>
          <p:nvPr/>
        </p:nvSpPr>
        <p:spPr>
          <a:xfrm>
            <a:off x="5486400" y="1584960"/>
            <a:ext cx="2690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sixth of 36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21E400ED-162A-6D75-4B7C-1E638034AB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277799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370308-B2E5-83D6-4C1C-4EC9E85BCB0A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D0A3CA18-E10D-F1D6-C0FF-86BDC40572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904457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0BDB949-FEFA-8946-8A1D-C04096C4AD4F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8B06F5A-0A7B-8295-12CD-02BC49E5F8B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36</a:t>
            </a:r>
          </a:p>
        </p:txBody>
      </p:sp>
    </p:spTree>
    <p:extLst>
      <p:ext uri="{BB962C8B-B14F-4D97-AF65-F5344CB8AC3E}">
        <p14:creationId xmlns:p14="http://schemas.microsoft.com/office/powerpoint/2010/main" val="3399804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8C7CA6-297B-A673-36D4-CC490B0BFC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8A02BC-63B7-DB73-B633-2F9A45D70FC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CAB2C9-D28F-342F-2112-7AEF99E9D12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570ECF-F7D9-E044-B699-537DCA0403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591612B8-C313-4626-2204-CFF391DDD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186734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31533033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920570601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512744568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556974534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44CC641-5747-5F91-9651-E6C294CA9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160793"/>
              </p:ext>
            </p:extLst>
          </p:nvPr>
        </p:nvGraphicFramePr>
        <p:xfrm>
          <a:off x="6013089" y="1624090"/>
          <a:ext cx="1475658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530A82B-9675-C525-A805-B2012051F19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6 groups of 6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B3253D7-26B0-DB5C-CA03-EE0F34889249}"/>
              </a:ext>
            </a:extLst>
          </p:cNvPr>
          <p:cNvSpPr/>
          <p:nvPr/>
        </p:nvSpPr>
        <p:spPr>
          <a:xfrm>
            <a:off x="2366196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E641AA7-7707-8794-4C3A-69563BABFAEC}"/>
              </a:ext>
            </a:extLst>
          </p:cNvPr>
          <p:cNvSpPr/>
          <p:nvPr/>
        </p:nvSpPr>
        <p:spPr>
          <a:xfrm>
            <a:off x="2366196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2B6ED7F-57A1-2889-E637-70E9A5175704}"/>
              </a:ext>
            </a:extLst>
          </p:cNvPr>
          <p:cNvSpPr/>
          <p:nvPr/>
        </p:nvSpPr>
        <p:spPr>
          <a:xfrm>
            <a:off x="2584376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39A4F07-DDCB-D161-A510-B6D7BDC5B784}"/>
              </a:ext>
            </a:extLst>
          </p:cNvPr>
          <p:cNvSpPr/>
          <p:nvPr/>
        </p:nvSpPr>
        <p:spPr>
          <a:xfrm>
            <a:off x="2584376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97DA861-A375-B9DC-084B-47B88186B333}"/>
              </a:ext>
            </a:extLst>
          </p:cNvPr>
          <p:cNvSpPr/>
          <p:nvPr/>
        </p:nvSpPr>
        <p:spPr>
          <a:xfrm>
            <a:off x="2802555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BE5D36C-10A1-CAE7-F367-56E8B52F16CB}"/>
              </a:ext>
            </a:extLst>
          </p:cNvPr>
          <p:cNvSpPr/>
          <p:nvPr/>
        </p:nvSpPr>
        <p:spPr>
          <a:xfrm>
            <a:off x="2802555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4A337DA-C588-E94A-70DC-0F9079384DA7}"/>
              </a:ext>
            </a:extLst>
          </p:cNvPr>
          <p:cNvSpPr/>
          <p:nvPr/>
        </p:nvSpPr>
        <p:spPr>
          <a:xfrm>
            <a:off x="3020734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32F0E12-B07D-2919-C93E-AA6CEFF95D3A}"/>
              </a:ext>
            </a:extLst>
          </p:cNvPr>
          <p:cNvSpPr/>
          <p:nvPr/>
        </p:nvSpPr>
        <p:spPr>
          <a:xfrm>
            <a:off x="3020734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195DF69-3800-B4AB-FD8F-88AF3FF93CAF}"/>
              </a:ext>
            </a:extLst>
          </p:cNvPr>
          <p:cNvSpPr/>
          <p:nvPr/>
        </p:nvSpPr>
        <p:spPr>
          <a:xfrm>
            <a:off x="2148017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1C0BE73-78EC-5687-8D43-006F2AEA0F47}"/>
              </a:ext>
            </a:extLst>
          </p:cNvPr>
          <p:cNvSpPr/>
          <p:nvPr/>
        </p:nvSpPr>
        <p:spPr>
          <a:xfrm>
            <a:off x="2148017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B3170FC-1B3F-6BC9-C24F-B9260F264872}"/>
              </a:ext>
            </a:extLst>
          </p:cNvPr>
          <p:cNvSpPr/>
          <p:nvPr/>
        </p:nvSpPr>
        <p:spPr>
          <a:xfrm>
            <a:off x="1946201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C9422EE-286E-8D22-C5E8-7344D9ABC117}"/>
              </a:ext>
            </a:extLst>
          </p:cNvPr>
          <p:cNvSpPr/>
          <p:nvPr/>
        </p:nvSpPr>
        <p:spPr>
          <a:xfrm>
            <a:off x="1946201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4A5ADA9-7620-9777-C900-9C0342845F94}"/>
              </a:ext>
            </a:extLst>
          </p:cNvPr>
          <p:cNvSpPr/>
          <p:nvPr/>
        </p:nvSpPr>
        <p:spPr>
          <a:xfrm>
            <a:off x="2374161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F8B12B-340E-FE0D-2655-93E9627EFC6C}"/>
              </a:ext>
            </a:extLst>
          </p:cNvPr>
          <p:cNvSpPr/>
          <p:nvPr/>
        </p:nvSpPr>
        <p:spPr>
          <a:xfrm>
            <a:off x="2592341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8447739-9A0F-1DAC-ADDB-0E4BC8AD8CA8}"/>
              </a:ext>
            </a:extLst>
          </p:cNvPr>
          <p:cNvSpPr/>
          <p:nvPr/>
        </p:nvSpPr>
        <p:spPr>
          <a:xfrm>
            <a:off x="2810520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F40DD80-A658-168F-A3D9-FFE9E3526E14}"/>
              </a:ext>
            </a:extLst>
          </p:cNvPr>
          <p:cNvSpPr/>
          <p:nvPr/>
        </p:nvSpPr>
        <p:spPr>
          <a:xfrm>
            <a:off x="3028699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B61F77F-2E4B-D1CF-DCEF-D44D2CD0A3B8}"/>
              </a:ext>
            </a:extLst>
          </p:cNvPr>
          <p:cNvSpPr/>
          <p:nvPr/>
        </p:nvSpPr>
        <p:spPr>
          <a:xfrm>
            <a:off x="2155982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C6CBFA3-D98A-DA98-29E9-E468DCA0BEF3}"/>
              </a:ext>
            </a:extLst>
          </p:cNvPr>
          <p:cNvSpPr/>
          <p:nvPr/>
        </p:nvSpPr>
        <p:spPr>
          <a:xfrm>
            <a:off x="1954166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3BCF4F7-D54C-18D6-70C9-2E14D22475F9}"/>
              </a:ext>
            </a:extLst>
          </p:cNvPr>
          <p:cNvSpPr/>
          <p:nvPr/>
        </p:nvSpPr>
        <p:spPr>
          <a:xfrm>
            <a:off x="2374161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B5BE4C6-D4E0-B569-B5A6-D2ABDEAE3A64}"/>
              </a:ext>
            </a:extLst>
          </p:cNvPr>
          <p:cNvSpPr/>
          <p:nvPr/>
        </p:nvSpPr>
        <p:spPr>
          <a:xfrm>
            <a:off x="2592341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6B791CA-E359-1C16-6A19-C7A27AB0261B}"/>
              </a:ext>
            </a:extLst>
          </p:cNvPr>
          <p:cNvSpPr/>
          <p:nvPr/>
        </p:nvSpPr>
        <p:spPr>
          <a:xfrm>
            <a:off x="2810520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5ABB3E6-0C14-F755-4B06-FD69B0104C73}"/>
              </a:ext>
            </a:extLst>
          </p:cNvPr>
          <p:cNvSpPr/>
          <p:nvPr/>
        </p:nvSpPr>
        <p:spPr>
          <a:xfrm>
            <a:off x="3028699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7921F0A-8A5D-940C-421D-5BB795F40331}"/>
              </a:ext>
            </a:extLst>
          </p:cNvPr>
          <p:cNvSpPr/>
          <p:nvPr/>
        </p:nvSpPr>
        <p:spPr>
          <a:xfrm>
            <a:off x="2155982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37E513-22B3-F832-DA96-BA66A5A4BD28}"/>
              </a:ext>
            </a:extLst>
          </p:cNvPr>
          <p:cNvSpPr/>
          <p:nvPr/>
        </p:nvSpPr>
        <p:spPr>
          <a:xfrm>
            <a:off x="1954166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3E0616B-7C34-9099-F83C-3F829C021EAF}"/>
              </a:ext>
            </a:extLst>
          </p:cNvPr>
          <p:cNvSpPr/>
          <p:nvPr/>
        </p:nvSpPr>
        <p:spPr>
          <a:xfrm>
            <a:off x="2385451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65E365A-07CF-14DC-6833-C4941F6EAB15}"/>
              </a:ext>
            </a:extLst>
          </p:cNvPr>
          <p:cNvSpPr/>
          <p:nvPr/>
        </p:nvSpPr>
        <p:spPr>
          <a:xfrm>
            <a:off x="2603631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4434D44-D46F-A353-F554-4EB657A5A526}"/>
              </a:ext>
            </a:extLst>
          </p:cNvPr>
          <p:cNvSpPr/>
          <p:nvPr/>
        </p:nvSpPr>
        <p:spPr>
          <a:xfrm>
            <a:off x="2821810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E2DFD1D-51FB-7527-13CC-2722159FC6CC}"/>
              </a:ext>
            </a:extLst>
          </p:cNvPr>
          <p:cNvSpPr/>
          <p:nvPr/>
        </p:nvSpPr>
        <p:spPr>
          <a:xfrm>
            <a:off x="3039989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A891788-75DF-BEAE-E0A0-496AEE64D6D1}"/>
              </a:ext>
            </a:extLst>
          </p:cNvPr>
          <p:cNvSpPr/>
          <p:nvPr/>
        </p:nvSpPr>
        <p:spPr>
          <a:xfrm>
            <a:off x="2167272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8CCC932-74A9-87C8-773E-07CC9D4596FB}"/>
              </a:ext>
            </a:extLst>
          </p:cNvPr>
          <p:cNvSpPr/>
          <p:nvPr/>
        </p:nvSpPr>
        <p:spPr>
          <a:xfrm>
            <a:off x="1965456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8A09B85-E05B-12DD-8496-02F1CF0EE174}"/>
              </a:ext>
            </a:extLst>
          </p:cNvPr>
          <p:cNvSpPr/>
          <p:nvPr/>
        </p:nvSpPr>
        <p:spPr>
          <a:xfrm>
            <a:off x="2385451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FA99272-C818-3B65-AD4D-3055EDE087A8}"/>
              </a:ext>
            </a:extLst>
          </p:cNvPr>
          <p:cNvSpPr/>
          <p:nvPr/>
        </p:nvSpPr>
        <p:spPr>
          <a:xfrm>
            <a:off x="2603631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C47FDF5-81BB-4105-58AB-F30C71991E1B}"/>
              </a:ext>
            </a:extLst>
          </p:cNvPr>
          <p:cNvSpPr/>
          <p:nvPr/>
        </p:nvSpPr>
        <p:spPr>
          <a:xfrm>
            <a:off x="2821810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E8BB466-EB4B-3B81-A4A8-E47AC7935716}"/>
              </a:ext>
            </a:extLst>
          </p:cNvPr>
          <p:cNvSpPr/>
          <p:nvPr/>
        </p:nvSpPr>
        <p:spPr>
          <a:xfrm>
            <a:off x="3039989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AE3312-7614-AC52-CDAB-F168E35F2DA8}"/>
              </a:ext>
            </a:extLst>
          </p:cNvPr>
          <p:cNvSpPr/>
          <p:nvPr/>
        </p:nvSpPr>
        <p:spPr>
          <a:xfrm>
            <a:off x="2167272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B338C94-2DD8-ADE8-CECF-C946B9255173}"/>
              </a:ext>
            </a:extLst>
          </p:cNvPr>
          <p:cNvSpPr/>
          <p:nvPr/>
        </p:nvSpPr>
        <p:spPr>
          <a:xfrm>
            <a:off x="1965456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285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4FF20E-03E0-E6BF-9E4C-7EF77942E9B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238C0A-35AB-1B0B-FD59-AFBC029389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B15A7C-73D0-6A6C-729C-E610F87920A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732D7E-4A60-9EE3-A494-2710B006437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DA4CE8-21E9-C5E2-3919-53764741EE6A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x 6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87F7EB-9ABE-A05F-C395-AE82C8444A9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6 = 42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EDADC9-5BE9-7165-3A72-C4D44B2C2322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42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67DC82-4AFF-F794-0726-2C9110A27C87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 7</a:t>
            </a:r>
          </a:p>
        </p:txBody>
      </p:sp>
    </p:spTree>
    <p:extLst>
      <p:ext uri="{BB962C8B-B14F-4D97-AF65-F5344CB8AC3E}">
        <p14:creationId xmlns:p14="http://schemas.microsoft.com/office/powerpoint/2010/main" val="4266304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C612CA-4368-0D09-4F67-A07457F0A64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FB0682-2E85-F7DE-431B-5E8CABB3903C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7C1FC0-6C95-3145-4A83-3322DC8A6F0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34C24B-720A-23BF-D767-C5BAB4BCB97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89FB5C-EB5D-53FB-1294-1869AB6C9A5C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lots of 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54A7FC-4B10-F4D1-1363-08E7C9B6DEB6}"/>
              </a:ext>
            </a:extLst>
          </p:cNvPr>
          <p:cNvSpPr txBox="1"/>
          <p:nvPr/>
        </p:nvSpPr>
        <p:spPr>
          <a:xfrm>
            <a:off x="5362007" y="1584960"/>
            <a:ext cx="26549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sixth of 42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F61BB07C-2183-FA3C-474A-55D9787A4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328240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3E3D4A-19A4-ADF0-BDEE-A6821ED21308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905A2E2A-B375-234A-609D-1F1B23BA9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492833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A123E0C-E279-C575-B33B-BC806FF791F9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0606D7-B9D9-B148-A8B3-2519F0C567C5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42</a:t>
            </a:r>
          </a:p>
        </p:txBody>
      </p:sp>
    </p:spTree>
    <p:extLst>
      <p:ext uri="{BB962C8B-B14F-4D97-AF65-F5344CB8AC3E}">
        <p14:creationId xmlns:p14="http://schemas.microsoft.com/office/powerpoint/2010/main" val="1661146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E5C45D-9AE8-F51C-C877-A313B380ED9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89A0C8-1443-5067-3C80-9FAA88095401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A4A342-FE84-679F-5865-607E8CB873F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0DEF02-F923-5429-2B11-5D0EC73F4A8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AC3B29-5ECF-99D0-9FB8-C45A4069F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514556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251868241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321931149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007518238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69285736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F3972D3-B597-3D12-FFFE-088686853F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790917"/>
              </p:ext>
            </p:extLst>
          </p:nvPr>
        </p:nvGraphicFramePr>
        <p:xfrm>
          <a:off x="6013089" y="1624090"/>
          <a:ext cx="1475656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1B88341-E75E-F19C-4760-B606602D5896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7 groups of 6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C3D704E-2C84-8CFE-4594-6B59923BAD44}"/>
              </a:ext>
            </a:extLst>
          </p:cNvPr>
          <p:cNvSpPr/>
          <p:nvPr/>
        </p:nvSpPr>
        <p:spPr>
          <a:xfrm>
            <a:off x="2308359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280DEC-0F41-CD5E-E71C-C3FD90FB1D9F}"/>
              </a:ext>
            </a:extLst>
          </p:cNvPr>
          <p:cNvSpPr/>
          <p:nvPr/>
        </p:nvSpPr>
        <p:spPr>
          <a:xfrm>
            <a:off x="2308359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80EAE8D-449F-81B3-7D63-5EEF71933BAE}"/>
              </a:ext>
            </a:extLst>
          </p:cNvPr>
          <p:cNvSpPr/>
          <p:nvPr/>
        </p:nvSpPr>
        <p:spPr>
          <a:xfrm>
            <a:off x="2543388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80EE5A9-3471-F9DD-0178-B058B17D857B}"/>
              </a:ext>
            </a:extLst>
          </p:cNvPr>
          <p:cNvSpPr/>
          <p:nvPr/>
        </p:nvSpPr>
        <p:spPr>
          <a:xfrm>
            <a:off x="2543388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D9DBB0-ED23-4824-633B-7DE7CBA14711}"/>
              </a:ext>
            </a:extLst>
          </p:cNvPr>
          <p:cNvSpPr/>
          <p:nvPr/>
        </p:nvSpPr>
        <p:spPr>
          <a:xfrm>
            <a:off x="2778417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6EB9BE5-05DA-1A26-D7F1-56FB2629E855}"/>
              </a:ext>
            </a:extLst>
          </p:cNvPr>
          <p:cNvSpPr/>
          <p:nvPr/>
        </p:nvSpPr>
        <p:spPr>
          <a:xfrm>
            <a:off x="2778417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BD8FB8A-03E3-5143-5C51-703A1733156C}"/>
              </a:ext>
            </a:extLst>
          </p:cNvPr>
          <p:cNvSpPr/>
          <p:nvPr/>
        </p:nvSpPr>
        <p:spPr>
          <a:xfrm>
            <a:off x="3013446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B2E75CD-5209-711A-CB06-14AFAF603140}"/>
              </a:ext>
            </a:extLst>
          </p:cNvPr>
          <p:cNvSpPr/>
          <p:nvPr/>
        </p:nvSpPr>
        <p:spPr>
          <a:xfrm>
            <a:off x="3013446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1EF763A-9468-8EE2-D565-9B9D504BBC35}"/>
              </a:ext>
            </a:extLst>
          </p:cNvPr>
          <p:cNvSpPr/>
          <p:nvPr/>
        </p:nvSpPr>
        <p:spPr>
          <a:xfrm>
            <a:off x="2073330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998E37E-CD40-32BA-2AA4-4B13932DE397}"/>
              </a:ext>
            </a:extLst>
          </p:cNvPr>
          <p:cNvSpPr/>
          <p:nvPr/>
        </p:nvSpPr>
        <p:spPr>
          <a:xfrm>
            <a:off x="2073330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6811635-4773-33AD-B2FA-E62E970E37BB}"/>
              </a:ext>
            </a:extLst>
          </p:cNvPr>
          <p:cNvSpPr/>
          <p:nvPr/>
        </p:nvSpPr>
        <p:spPr>
          <a:xfrm>
            <a:off x="1855928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8B9B41A-C307-F148-132C-B23199BDBC27}"/>
              </a:ext>
            </a:extLst>
          </p:cNvPr>
          <p:cNvSpPr/>
          <p:nvPr/>
        </p:nvSpPr>
        <p:spPr>
          <a:xfrm>
            <a:off x="1855928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554E97-C425-EE7F-14AD-264F1AD40581}"/>
              </a:ext>
            </a:extLst>
          </p:cNvPr>
          <p:cNvSpPr/>
          <p:nvPr/>
        </p:nvSpPr>
        <p:spPr>
          <a:xfrm>
            <a:off x="3248475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A6E8B97-CDB8-89F7-7ED7-D101218A163E}"/>
              </a:ext>
            </a:extLst>
          </p:cNvPr>
          <p:cNvSpPr/>
          <p:nvPr/>
        </p:nvSpPr>
        <p:spPr>
          <a:xfrm>
            <a:off x="3248475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1AE3EB-501C-7A35-842A-64FD4AF6693D}"/>
              </a:ext>
            </a:extLst>
          </p:cNvPr>
          <p:cNvSpPr/>
          <p:nvPr/>
        </p:nvSpPr>
        <p:spPr>
          <a:xfrm>
            <a:off x="2308751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2F62026-D923-C112-D57E-584ECC987726}"/>
              </a:ext>
            </a:extLst>
          </p:cNvPr>
          <p:cNvSpPr/>
          <p:nvPr/>
        </p:nvSpPr>
        <p:spPr>
          <a:xfrm>
            <a:off x="2543780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BAFB824-7474-B21B-1000-3816EF2DFEC1}"/>
              </a:ext>
            </a:extLst>
          </p:cNvPr>
          <p:cNvSpPr/>
          <p:nvPr/>
        </p:nvSpPr>
        <p:spPr>
          <a:xfrm>
            <a:off x="2778809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440F76C-36F3-7033-D5B1-F95A8011D5E2}"/>
              </a:ext>
            </a:extLst>
          </p:cNvPr>
          <p:cNvSpPr/>
          <p:nvPr/>
        </p:nvSpPr>
        <p:spPr>
          <a:xfrm>
            <a:off x="3013838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8991FFC-0895-ED3E-EAE4-4BF01A99DE55}"/>
              </a:ext>
            </a:extLst>
          </p:cNvPr>
          <p:cNvSpPr/>
          <p:nvPr/>
        </p:nvSpPr>
        <p:spPr>
          <a:xfrm>
            <a:off x="2073722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4D45A73-F374-9040-30E2-597887E4BF6B}"/>
              </a:ext>
            </a:extLst>
          </p:cNvPr>
          <p:cNvSpPr/>
          <p:nvPr/>
        </p:nvSpPr>
        <p:spPr>
          <a:xfrm>
            <a:off x="1856320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D2F3AE-37F7-A1D1-71C2-F5BE8070B847}"/>
              </a:ext>
            </a:extLst>
          </p:cNvPr>
          <p:cNvSpPr/>
          <p:nvPr/>
        </p:nvSpPr>
        <p:spPr>
          <a:xfrm>
            <a:off x="3248867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A5197DF-912A-7092-2DA7-2247579327FE}"/>
              </a:ext>
            </a:extLst>
          </p:cNvPr>
          <p:cNvSpPr/>
          <p:nvPr/>
        </p:nvSpPr>
        <p:spPr>
          <a:xfrm>
            <a:off x="2309143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4E4967F-4106-38A5-BF63-2A13E5BAD763}"/>
              </a:ext>
            </a:extLst>
          </p:cNvPr>
          <p:cNvSpPr/>
          <p:nvPr/>
        </p:nvSpPr>
        <p:spPr>
          <a:xfrm>
            <a:off x="2544172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70BF5AF-CC51-BD4F-5DA0-FB4FF56589E8}"/>
              </a:ext>
            </a:extLst>
          </p:cNvPr>
          <p:cNvSpPr/>
          <p:nvPr/>
        </p:nvSpPr>
        <p:spPr>
          <a:xfrm>
            <a:off x="2779201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DF8720D-584D-02E2-B0E8-68AAB178014D}"/>
              </a:ext>
            </a:extLst>
          </p:cNvPr>
          <p:cNvSpPr/>
          <p:nvPr/>
        </p:nvSpPr>
        <p:spPr>
          <a:xfrm>
            <a:off x="3014230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598A516-8648-5AC4-40A7-EF7EB2C4EF47}"/>
              </a:ext>
            </a:extLst>
          </p:cNvPr>
          <p:cNvSpPr/>
          <p:nvPr/>
        </p:nvSpPr>
        <p:spPr>
          <a:xfrm>
            <a:off x="2074114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3B2C454-86FD-5DC3-9637-562EE7082A53}"/>
              </a:ext>
            </a:extLst>
          </p:cNvPr>
          <p:cNvSpPr/>
          <p:nvPr/>
        </p:nvSpPr>
        <p:spPr>
          <a:xfrm>
            <a:off x="1856712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1727E1F-59C0-1312-0A34-72AE307CA016}"/>
              </a:ext>
            </a:extLst>
          </p:cNvPr>
          <p:cNvSpPr/>
          <p:nvPr/>
        </p:nvSpPr>
        <p:spPr>
          <a:xfrm>
            <a:off x="3249259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A0655FB-F68C-39B9-EFF8-83275037C790}"/>
              </a:ext>
            </a:extLst>
          </p:cNvPr>
          <p:cNvSpPr/>
          <p:nvPr/>
        </p:nvSpPr>
        <p:spPr>
          <a:xfrm>
            <a:off x="2309535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0D5B15-EE41-8474-D436-14E240F572C5}"/>
              </a:ext>
            </a:extLst>
          </p:cNvPr>
          <p:cNvSpPr/>
          <p:nvPr/>
        </p:nvSpPr>
        <p:spPr>
          <a:xfrm>
            <a:off x="2544564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D4A3B77-8A07-79F0-A74D-B678DE908EDD}"/>
              </a:ext>
            </a:extLst>
          </p:cNvPr>
          <p:cNvSpPr/>
          <p:nvPr/>
        </p:nvSpPr>
        <p:spPr>
          <a:xfrm>
            <a:off x="2779593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731CF1F-6D53-8D31-78F3-386542920BE1}"/>
              </a:ext>
            </a:extLst>
          </p:cNvPr>
          <p:cNvSpPr/>
          <p:nvPr/>
        </p:nvSpPr>
        <p:spPr>
          <a:xfrm>
            <a:off x="3014622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DF53B88-4B81-E88F-DDA3-0E3C1E25DAE0}"/>
              </a:ext>
            </a:extLst>
          </p:cNvPr>
          <p:cNvSpPr/>
          <p:nvPr/>
        </p:nvSpPr>
        <p:spPr>
          <a:xfrm>
            <a:off x="2074506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50659F7-A9FA-C4EC-4FF0-C79FAFDB8D5E}"/>
              </a:ext>
            </a:extLst>
          </p:cNvPr>
          <p:cNvSpPr/>
          <p:nvPr/>
        </p:nvSpPr>
        <p:spPr>
          <a:xfrm>
            <a:off x="1857104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B91ACE5-37D9-87C5-F399-BDCE0F8E1628}"/>
              </a:ext>
            </a:extLst>
          </p:cNvPr>
          <p:cNvSpPr/>
          <p:nvPr/>
        </p:nvSpPr>
        <p:spPr>
          <a:xfrm>
            <a:off x="3249651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70B51AC-A5CF-749E-8B22-748A329E7D1E}"/>
              </a:ext>
            </a:extLst>
          </p:cNvPr>
          <p:cNvSpPr/>
          <p:nvPr/>
        </p:nvSpPr>
        <p:spPr>
          <a:xfrm>
            <a:off x="2307154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282E67A-F275-8550-2C99-60E0B785D9D9}"/>
              </a:ext>
            </a:extLst>
          </p:cNvPr>
          <p:cNvSpPr/>
          <p:nvPr/>
        </p:nvSpPr>
        <p:spPr>
          <a:xfrm>
            <a:off x="2542183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0791912-2AB9-D720-0138-8F681549ABAA}"/>
              </a:ext>
            </a:extLst>
          </p:cNvPr>
          <p:cNvSpPr/>
          <p:nvPr/>
        </p:nvSpPr>
        <p:spPr>
          <a:xfrm>
            <a:off x="2777212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0687113-7EAB-1D7F-DC17-197ACAB4D322}"/>
              </a:ext>
            </a:extLst>
          </p:cNvPr>
          <p:cNvSpPr/>
          <p:nvPr/>
        </p:nvSpPr>
        <p:spPr>
          <a:xfrm>
            <a:off x="3012241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1A40524-2E0B-8412-ABC2-54E961FF3765}"/>
              </a:ext>
            </a:extLst>
          </p:cNvPr>
          <p:cNvSpPr/>
          <p:nvPr/>
        </p:nvSpPr>
        <p:spPr>
          <a:xfrm>
            <a:off x="2072125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C94FBE5-E4BA-34CF-349F-FDDD19323C84}"/>
              </a:ext>
            </a:extLst>
          </p:cNvPr>
          <p:cNvSpPr/>
          <p:nvPr/>
        </p:nvSpPr>
        <p:spPr>
          <a:xfrm>
            <a:off x="1854723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477D373-329E-3F7D-EE8C-0996C6138ECC}"/>
              </a:ext>
            </a:extLst>
          </p:cNvPr>
          <p:cNvSpPr/>
          <p:nvPr/>
        </p:nvSpPr>
        <p:spPr>
          <a:xfrm>
            <a:off x="3247270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509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3CDCEB-2EBC-ECEB-8310-E90E135569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CAA318-5FB5-4FF2-3EF4-DCEA6E51DAA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ECD892-81C4-3733-202E-DCB5B6EE24CE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2D6F99-23AB-2F17-554B-AC6BE6D9F99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F1D0D8-DDF0-0097-84A9-D0733BA10F0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x 6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FF3D60-EB38-2A3F-BA9E-6304BC521B2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6 = 48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27F4C0-FBB0-3B99-7961-461D5CD3ADA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48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1412CF-D3A8-98B3-4E0A-0F694E1B46C1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 8</a:t>
            </a:r>
          </a:p>
        </p:txBody>
      </p:sp>
    </p:spTree>
    <p:extLst>
      <p:ext uri="{BB962C8B-B14F-4D97-AF65-F5344CB8AC3E}">
        <p14:creationId xmlns:p14="http://schemas.microsoft.com/office/powerpoint/2010/main" val="3539946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lots of 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362006" y="1584960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sixth of 12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460941"/>
              </p:ext>
            </p:extLst>
          </p:nvPr>
        </p:nvGraphicFramePr>
        <p:xfrm>
          <a:off x="1979408" y="3811591"/>
          <a:ext cx="800156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56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stCxn id="12" idx="1"/>
            <a:endCxn id="12" idx="3"/>
          </p:cNvCxnSpPr>
          <p:nvPr/>
        </p:nvCxnSpPr>
        <p:spPr>
          <a:xfrm>
            <a:off x="1979408" y="4390711"/>
            <a:ext cx="80015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172929"/>
              </p:ext>
            </p:extLst>
          </p:nvPr>
        </p:nvGraphicFramePr>
        <p:xfrm>
          <a:off x="6235602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endCxn id="18" idx="3"/>
          </p:cNvCxnSpPr>
          <p:nvPr/>
        </p:nvCxnSpPr>
        <p:spPr>
          <a:xfrm>
            <a:off x="6235602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727635" y="4098324"/>
            <a:ext cx="13513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12</a:t>
            </a:r>
          </a:p>
        </p:txBody>
      </p:sp>
    </p:spTree>
    <p:extLst>
      <p:ext uri="{BB962C8B-B14F-4D97-AF65-F5344CB8AC3E}">
        <p14:creationId xmlns:p14="http://schemas.microsoft.com/office/powerpoint/2010/main" val="2112829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4249E8-5AED-D1B7-6819-3E64F1864EB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5F5429-6AC4-E74D-10E7-4DF4416E1F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0A0B49-385F-85E7-CB9A-33DEC56E464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0398A-81A6-BF29-2138-2F37037D26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F6EF04-D09E-0047-2FE7-FE664EA896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lots of 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E3B79C-692D-CA82-C260-E2626AD8E71C}"/>
              </a:ext>
            </a:extLst>
          </p:cNvPr>
          <p:cNvSpPr txBox="1"/>
          <p:nvPr/>
        </p:nvSpPr>
        <p:spPr>
          <a:xfrm>
            <a:off x="5475766" y="1584960"/>
            <a:ext cx="255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sixth of 48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991CFA8C-E139-EAEF-B6C9-33EA849DDD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939227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E3D01F-E83E-082D-98E4-CAF8C6AD0750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86BA3EA0-2FD5-09F5-D93C-E1CA24AAA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6958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D91721-AB9C-E89F-F0B9-EBA26CEB6C89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28AAF01-C98D-BCDF-EAC9-BD1F797A5489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48</a:t>
            </a:r>
          </a:p>
        </p:txBody>
      </p:sp>
    </p:spTree>
    <p:extLst>
      <p:ext uri="{BB962C8B-B14F-4D97-AF65-F5344CB8AC3E}">
        <p14:creationId xmlns:p14="http://schemas.microsoft.com/office/powerpoint/2010/main" val="1030368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F127AE-F87A-0CCF-9C83-FAB381A23C6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902507-18CE-F2BA-FC4D-12D970D1C86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84EEEE-D63C-72A5-A27B-1B968FB2627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51A5C2-0AFC-6C35-DF47-2783C563E2C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DA9418-6B6B-3F89-E7E7-2970BEE23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680108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69178567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4053185859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295923387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016321564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0F2F7EF-6C02-34D5-C305-EE501170A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286656"/>
              </p:ext>
            </p:extLst>
          </p:nvPr>
        </p:nvGraphicFramePr>
        <p:xfrm>
          <a:off x="6013089" y="1624090"/>
          <a:ext cx="166624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3B2ABFC-42C8-3474-9BCF-8C288D3B0B9E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8 groups of 6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F5C9E7D-BF1D-09F6-B473-901716E8EB7D}"/>
              </a:ext>
            </a:extLst>
          </p:cNvPr>
          <p:cNvSpPr/>
          <p:nvPr/>
        </p:nvSpPr>
        <p:spPr>
          <a:xfrm>
            <a:off x="2076709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51565D-2846-2EC8-88CC-9D65E95A3216}"/>
              </a:ext>
            </a:extLst>
          </p:cNvPr>
          <p:cNvSpPr/>
          <p:nvPr/>
        </p:nvSpPr>
        <p:spPr>
          <a:xfrm>
            <a:off x="2076709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904D075-0226-6B5E-FD27-E526E5DA00AB}"/>
              </a:ext>
            </a:extLst>
          </p:cNvPr>
          <p:cNvSpPr/>
          <p:nvPr/>
        </p:nvSpPr>
        <p:spPr>
          <a:xfrm>
            <a:off x="231173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0D463C-9449-CA55-6231-1204A7455403}"/>
              </a:ext>
            </a:extLst>
          </p:cNvPr>
          <p:cNvSpPr/>
          <p:nvPr/>
        </p:nvSpPr>
        <p:spPr>
          <a:xfrm>
            <a:off x="231173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C16501C-CFBC-022D-2BB0-512B9C284E33}"/>
              </a:ext>
            </a:extLst>
          </p:cNvPr>
          <p:cNvSpPr/>
          <p:nvPr/>
        </p:nvSpPr>
        <p:spPr>
          <a:xfrm>
            <a:off x="254676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9612CAA-DF21-CAFC-C3EF-17A5BBF94ECA}"/>
              </a:ext>
            </a:extLst>
          </p:cNvPr>
          <p:cNvSpPr/>
          <p:nvPr/>
        </p:nvSpPr>
        <p:spPr>
          <a:xfrm>
            <a:off x="254676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D89FAB1-4573-5307-B998-653759C5647B}"/>
              </a:ext>
            </a:extLst>
          </p:cNvPr>
          <p:cNvSpPr/>
          <p:nvPr/>
        </p:nvSpPr>
        <p:spPr>
          <a:xfrm>
            <a:off x="278179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680223-D7CC-233A-F078-220FC1FA17D7}"/>
              </a:ext>
            </a:extLst>
          </p:cNvPr>
          <p:cNvSpPr/>
          <p:nvPr/>
        </p:nvSpPr>
        <p:spPr>
          <a:xfrm>
            <a:off x="278179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54C169B-EC97-EFD4-8BDC-126282B07B21}"/>
              </a:ext>
            </a:extLst>
          </p:cNvPr>
          <p:cNvSpPr/>
          <p:nvPr/>
        </p:nvSpPr>
        <p:spPr>
          <a:xfrm>
            <a:off x="184168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5673804-8FF0-AF91-6E41-17B9071F7E0D}"/>
              </a:ext>
            </a:extLst>
          </p:cNvPr>
          <p:cNvSpPr/>
          <p:nvPr/>
        </p:nvSpPr>
        <p:spPr>
          <a:xfrm>
            <a:off x="184168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42EE143-0DC6-572D-B994-471B424C2292}"/>
              </a:ext>
            </a:extLst>
          </p:cNvPr>
          <p:cNvSpPr/>
          <p:nvPr/>
        </p:nvSpPr>
        <p:spPr>
          <a:xfrm>
            <a:off x="16242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3174994-371F-201C-0AC7-12747BFB6E41}"/>
              </a:ext>
            </a:extLst>
          </p:cNvPr>
          <p:cNvSpPr/>
          <p:nvPr/>
        </p:nvSpPr>
        <p:spPr>
          <a:xfrm>
            <a:off x="16242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D74D247-CC05-46DB-40CC-FB7AA484DCC0}"/>
              </a:ext>
            </a:extLst>
          </p:cNvPr>
          <p:cNvSpPr/>
          <p:nvPr/>
        </p:nvSpPr>
        <p:spPr>
          <a:xfrm>
            <a:off x="301682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5D46B27-2A67-DF12-8488-B8FDD580A8D9}"/>
              </a:ext>
            </a:extLst>
          </p:cNvPr>
          <p:cNvSpPr/>
          <p:nvPr/>
        </p:nvSpPr>
        <p:spPr>
          <a:xfrm>
            <a:off x="301682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579833E-D7B6-2F80-DD22-4FA80EA279D6}"/>
              </a:ext>
            </a:extLst>
          </p:cNvPr>
          <p:cNvSpPr/>
          <p:nvPr/>
        </p:nvSpPr>
        <p:spPr>
          <a:xfrm>
            <a:off x="325185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6CBB16F-2760-9EC9-F1A4-0FFF7CB71287}"/>
              </a:ext>
            </a:extLst>
          </p:cNvPr>
          <p:cNvSpPr/>
          <p:nvPr/>
        </p:nvSpPr>
        <p:spPr>
          <a:xfrm>
            <a:off x="325185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75E719A-7978-304D-355A-3D7F480602EB}"/>
              </a:ext>
            </a:extLst>
          </p:cNvPr>
          <p:cNvSpPr/>
          <p:nvPr/>
        </p:nvSpPr>
        <p:spPr>
          <a:xfrm>
            <a:off x="2077101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002DBA1-E2E1-598F-CE9E-3DA3AFB8EAA3}"/>
              </a:ext>
            </a:extLst>
          </p:cNvPr>
          <p:cNvSpPr/>
          <p:nvPr/>
        </p:nvSpPr>
        <p:spPr>
          <a:xfrm>
            <a:off x="231213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278B00F-7CF6-3B58-E73A-A86D37C361C3}"/>
              </a:ext>
            </a:extLst>
          </p:cNvPr>
          <p:cNvSpPr/>
          <p:nvPr/>
        </p:nvSpPr>
        <p:spPr>
          <a:xfrm>
            <a:off x="2547159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CBDC2C7-DB84-9960-CD8F-3DC472F9F519}"/>
              </a:ext>
            </a:extLst>
          </p:cNvPr>
          <p:cNvSpPr/>
          <p:nvPr/>
        </p:nvSpPr>
        <p:spPr>
          <a:xfrm>
            <a:off x="278218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91D143D-AD97-D25D-0686-7E143CBC780C}"/>
              </a:ext>
            </a:extLst>
          </p:cNvPr>
          <p:cNvSpPr/>
          <p:nvPr/>
        </p:nvSpPr>
        <p:spPr>
          <a:xfrm>
            <a:off x="1842072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9BCC33F-782D-3412-4E69-EE8C6E686301}"/>
              </a:ext>
            </a:extLst>
          </p:cNvPr>
          <p:cNvSpPr/>
          <p:nvPr/>
        </p:nvSpPr>
        <p:spPr>
          <a:xfrm>
            <a:off x="162467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DAA8062-2788-1A63-AD7B-2ACBF08E92AF}"/>
              </a:ext>
            </a:extLst>
          </p:cNvPr>
          <p:cNvSpPr/>
          <p:nvPr/>
        </p:nvSpPr>
        <p:spPr>
          <a:xfrm>
            <a:off x="3017217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DFCCF1-1150-F7F4-9419-C51D93F6C89E}"/>
              </a:ext>
            </a:extLst>
          </p:cNvPr>
          <p:cNvSpPr/>
          <p:nvPr/>
        </p:nvSpPr>
        <p:spPr>
          <a:xfrm>
            <a:off x="3252246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BC9FB14-E92F-3256-2E0C-EDF6052B5BBE}"/>
              </a:ext>
            </a:extLst>
          </p:cNvPr>
          <p:cNvSpPr/>
          <p:nvPr/>
        </p:nvSpPr>
        <p:spPr>
          <a:xfrm>
            <a:off x="2077101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482C6F6-72DA-8B2A-D491-A702EE867EA9}"/>
              </a:ext>
            </a:extLst>
          </p:cNvPr>
          <p:cNvSpPr/>
          <p:nvPr/>
        </p:nvSpPr>
        <p:spPr>
          <a:xfrm>
            <a:off x="2312130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2EB816B-567E-3AB5-714C-1336AB03D307}"/>
              </a:ext>
            </a:extLst>
          </p:cNvPr>
          <p:cNvSpPr/>
          <p:nvPr/>
        </p:nvSpPr>
        <p:spPr>
          <a:xfrm>
            <a:off x="2547159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435EB53-5A45-E482-51E4-0879578503BC}"/>
              </a:ext>
            </a:extLst>
          </p:cNvPr>
          <p:cNvSpPr/>
          <p:nvPr/>
        </p:nvSpPr>
        <p:spPr>
          <a:xfrm>
            <a:off x="2782188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43ABC-9FE7-D4D7-C402-4C2F3093B432}"/>
              </a:ext>
            </a:extLst>
          </p:cNvPr>
          <p:cNvSpPr/>
          <p:nvPr/>
        </p:nvSpPr>
        <p:spPr>
          <a:xfrm>
            <a:off x="1842072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59A517A-BEB5-0B37-1BE6-0927637A1EA6}"/>
              </a:ext>
            </a:extLst>
          </p:cNvPr>
          <p:cNvSpPr/>
          <p:nvPr/>
        </p:nvSpPr>
        <p:spPr>
          <a:xfrm>
            <a:off x="1624670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7ED92D8-7324-744B-1D79-17E9B787EE3F}"/>
              </a:ext>
            </a:extLst>
          </p:cNvPr>
          <p:cNvSpPr/>
          <p:nvPr/>
        </p:nvSpPr>
        <p:spPr>
          <a:xfrm>
            <a:off x="3017217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686E88A-0D99-C589-F85E-D5090F5E2505}"/>
              </a:ext>
            </a:extLst>
          </p:cNvPr>
          <p:cNvSpPr/>
          <p:nvPr/>
        </p:nvSpPr>
        <p:spPr>
          <a:xfrm>
            <a:off x="3252246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6598F94-E0B3-0E19-82EE-64636B48D763}"/>
              </a:ext>
            </a:extLst>
          </p:cNvPr>
          <p:cNvSpPr/>
          <p:nvPr/>
        </p:nvSpPr>
        <p:spPr>
          <a:xfrm>
            <a:off x="2077493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D866334-5A23-CF4C-C81D-A6C7244AAAC1}"/>
              </a:ext>
            </a:extLst>
          </p:cNvPr>
          <p:cNvSpPr/>
          <p:nvPr/>
        </p:nvSpPr>
        <p:spPr>
          <a:xfrm>
            <a:off x="2312522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4459225-6D43-0506-A768-68CCDDE1952A}"/>
              </a:ext>
            </a:extLst>
          </p:cNvPr>
          <p:cNvSpPr/>
          <p:nvPr/>
        </p:nvSpPr>
        <p:spPr>
          <a:xfrm>
            <a:off x="2547551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3848A80-DB26-4238-A3A2-5DEC3030EE0F}"/>
              </a:ext>
            </a:extLst>
          </p:cNvPr>
          <p:cNvSpPr/>
          <p:nvPr/>
        </p:nvSpPr>
        <p:spPr>
          <a:xfrm>
            <a:off x="2782580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F5F6AF6-BB6B-B69D-2134-B61E036CC6B4}"/>
              </a:ext>
            </a:extLst>
          </p:cNvPr>
          <p:cNvSpPr/>
          <p:nvPr/>
        </p:nvSpPr>
        <p:spPr>
          <a:xfrm>
            <a:off x="1842464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96CB86C-4482-47C3-3A5E-8725B174CCE2}"/>
              </a:ext>
            </a:extLst>
          </p:cNvPr>
          <p:cNvSpPr/>
          <p:nvPr/>
        </p:nvSpPr>
        <p:spPr>
          <a:xfrm>
            <a:off x="1625062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978F39A-56A1-DFD5-5CD1-FBDDCCECB8FF}"/>
              </a:ext>
            </a:extLst>
          </p:cNvPr>
          <p:cNvSpPr/>
          <p:nvPr/>
        </p:nvSpPr>
        <p:spPr>
          <a:xfrm>
            <a:off x="3017609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E46687B-F7AC-70B1-613B-8490885690CA}"/>
              </a:ext>
            </a:extLst>
          </p:cNvPr>
          <p:cNvSpPr/>
          <p:nvPr/>
        </p:nvSpPr>
        <p:spPr>
          <a:xfrm>
            <a:off x="3252638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FE3E864-5618-0433-7B6E-3E765F961D99}"/>
              </a:ext>
            </a:extLst>
          </p:cNvPr>
          <p:cNvSpPr/>
          <p:nvPr/>
        </p:nvSpPr>
        <p:spPr>
          <a:xfrm>
            <a:off x="2077885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F6EC2F9-31BB-59FB-7F2D-FDD6835A026C}"/>
              </a:ext>
            </a:extLst>
          </p:cNvPr>
          <p:cNvSpPr/>
          <p:nvPr/>
        </p:nvSpPr>
        <p:spPr>
          <a:xfrm>
            <a:off x="2312914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322BAC0-8826-C804-98A3-136F819114F2}"/>
              </a:ext>
            </a:extLst>
          </p:cNvPr>
          <p:cNvSpPr/>
          <p:nvPr/>
        </p:nvSpPr>
        <p:spPr>
          <a:xfrm>
            <a:off x="2547943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C8EBEE9-C63A-337A-01F8-B0EA6B850E74}"/>
              </a:ext>
            </a:extLst>
          </p:cNvPr>
          <p:cNvSpPr/>
          <p:nvPr/>
        </p:nvSpPr>
        <p:spPr>
          <a:xfrm>
            <a:off x="2782972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74BCAD9-1AEA-D349-DDBA-A4EBDCBF5255}"/>
              </a:ext>
            </a:extLst>
          </p:cNvPr>
          <p:cNvSpPr/>
          <p:nvPr/>
        </p:nvSpPr>
        <p:spPr>
          <a:xfrm>
            <a:off x="1842856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B98720B-05CF-3358-BCFA-40863ADFA883}"/>
              </a:ext>
            </a:extLst>
          </p:cNvPr>
          <p:cNvSpPr/>
          <p:nvPr/>
        </p:nvSpPr>
        <p:spPr>
          <a:xfrm>
            <a:off x="1625454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97F6798-21D4-1FC5-AAA6-B845AC4C4E1A}"/>
              </a:ext>
            </a:extLst>
          </p:cNvPr>
          <p:cNvSpPr/>
          <p:nvPr/>
        </p:nvSpPr>
        <p:spPr>
          <a:xfrm>
            <a:off x="3018001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CC2F40-1984-0481-5D98-1FFC89B92821}"/>
              </a:ext>
            </a:extLst>
          </p:cNvPr>
          <p:cNvSpPr/>
          <p:nvPr/>
        </p:nvSpPr>
        <p:spPr>
          <a:xfrm>
            <a:off x="3253030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106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86703E-CB4A-BCEE-605F-296B122F00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A12536-B259-31DF-95F4-F8E674479BD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DAC2D7-5DF6-413D-F99E-058FE3501CDA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43661C-6FC5-03F7-E282-BB9ED9701DFC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DD38F2-1CDC-0DC0-D3B5-0D392474F8A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x 6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9D1541-7879-F1FA-889A-18FDF70516F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6 = 54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3AACF7-3DEE-F1F4-EE9A-56BC0773F505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2020FF-CC2C-CE6E-420B-FB30471741B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 9</a:t>
            </a:r>
          </a:p>
        </p:txBody>
      </p:sp>
    </p:spTree>
    <p:extLst>
      <p:ext uri="{BB962C8B-B14F-4D97-AF65-F5344CB8AC3E}">
        <p14:creationId xmlns:p14="http://schemas.microsoft.com/office/powerpoint/2010/main" val="2752790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6BA36E-82D8-3429-4E5F-FFDF3EBB7C4B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38AD02-5366-2BD7-43D5-EA6B53468E8B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F7E0B9-22DB-4C8C-3D6F-690CBC768D52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EC476F-3DCE-0562-AB5E-798C95F9603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A3F684-5AC7-5588-22DA-B6503D38906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lots of 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53DAB5-2666-A1EA-661C-045BA2D83CA3}"/>
              </a:ext>
            </a:extLst>
          </p:cNvPr>
          <p:cNvSpPr txBox="1"/>
          <p:nvPr/>
        </p:nvSpPr>
        <p:spPr>
          <a:xfrm>
            <a:off x="5362007" y="1584960"/>
            <a:ext cx="26655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sixth of 54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75F52787-92A6-3948-8F47-E1ECCA9D07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010038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1B28E66-CE21-E80F-A19D-5E41DBC4AA12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65A940FA-E371-5EA4-678B-68DBF5446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495520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6E3B0D9-B6DC-A6F3-A752-022BF4081843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4EED22D-86F9-2D60-2F47-49F78C3D4641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54</a:t>
            </a:r>
          </a:p>
        </p:txBody>
      </p:sp>
    </p:spTree>
    <p:extLst>
      <p:ext uri="{BB962C8B-B14F-4D97-AF65-F5344CB8AC3E}">
        <p14:creationId xmlns:p14="http://schemas.microsoft.com/office/powerpoint/2010/main" val="3909576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0746D7-FCB5-C289-3E99-16F4211CC17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B33AC5-9ADE-B50D-E029-BB574C93655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DD8D52-862F-49CF-0BF0-9B73740C496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854A7A-12A9-F42A-E065-1DE7AA756FF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3EED176-4463-0C03-36B6-7392CCDA5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271711"/>
              </p:ext>
            </p:extLst>
          </p:nvPr>
        </p:nvGraphicFramePr>
        <p:xfrm>
          <a:off x="1859217" y="1622243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242317071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229766600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66244967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908336694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6300A97-AAB4-0A65-2047-CFACC816B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977270"/>
              </p:ext>
            </p:extLst>
          </p:nvPr>
        </p:nvGraphicFramePr>
        <p:xfrm>
          <a:off x="5825712" y="1682520"/>
          <a:ext cx="187452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EDB442B-F9BD-A9CD-AC97-81BCCE7FAA5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9 groups of 6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3510467-CC5F-8D26-0788-8A8977AECFD5}"/>
              </a:ext>
            </a:extLst>
          </p:cNvPr>
          <p:cNvSpPr/>
          <p:nvPr/>
        </p:nvSpPr>
        <p:spPr>
          <a:xfrm>
            <a:off x="2030661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3B74CAA-4EC4-F67F-AF65-59C8898F509D}"/>
              </a:ext>
            </a:extLst>
          </p:cNvPr>
          <p:cNvSpPr/>
          <p:nvPr/>
        </p:nvSpPr>
        <p:spPr>
          <a:xfrm>
            <a:off x="2030661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28F6F1-1686-9924-BE1A-EF45E396ACA1}"/>
              </a:ext>
            </a:extLst>
          </p:cNvPr>
          <p:cNvSpPr/>
          <p:nvPr/>
        </p:nvSpPr>
        <p:spPr>
          <a:xfrm>
            <a:off x="2265690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43785E4-5714-A2A7-D4FC-DA42A562FEAD}"/>
              </a:ext>
            </a:extLst>
          </p:cNvPr>
          <p:cNvSpPr/>
          <p:nvPr/>
        </p:nvSpPr>
        <p:spPr>
          <a:xfrm>
            <a:off x="2265690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DB44CC9-C5FA-0991-4410-ECF27F5F587B}"/>
              </a:ext>
            </a:extLst>
          </p:cNvPr>
          <p:cNvSpPr/>
          <p:nvPr/>
        </p:nvSpPr>
        <p:spPr>
          <a:xfrm>
            <a:off x="2500719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1C5B233-4E7F-4665-8EF5-D0C26BC0FA83}"/>
              </a:ext>
            </a:extLst>
          </p:cNvPr>
          <p:cNvSpPr/>
          <p:nvPr/>
        </p:nvSpPr>
        <p:spPr>
          <a:xfrm>
            <a:off x="2500719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A4718D5-9F00-EBF3-82C3-905418D246C7}"/>
              </a:ext>
            </a:extLst>
          </p:cNvPr>
          <p:cNvSpPr/>
          <p:nvPr/>
        </p:nvSpPr>
        <p:spPr>
          <a:xfrm>
            <a:off x="2735748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0D2290C-C821-F73B-B90F-09632C8C476F}"/>
              </a:ext>
            </a:extLst>
          </p:cNvPr>
          <p:cNvSpPr/>
          <p:nvPr/>
        </p:nvSpPr>
        <p:spPr>
          <a:xfrm>
            <a:off x="2735748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0FF0CC-21A3-ED50-6A12-A7E303B856FF}"/>
              </a:ext>
            </a:extLst>
          </p:cNvPr>
          <p:cNvSpPr/>
          <p:nvPr/>
        </p:nvSpPr>
        <p:spPr>
          <a:xfrm>
            <a:off x="1795632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F8B62A-7F37-08FF-D829-8A3C15777B94}"/>
              </a:ext>
            </a:extLst>
          </p:cNvPr>
          <p:cNvSpPr/>
          <p:nvPr/>
        </p:nvSpPr>
        <p:spPr>
          <a:xfrm>
            <a:off x="1795632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7E06243-B877-F16B-C78E-063E0D1F9416}"/>
              </a:ext>
            </a:extLst>
          </p:cNvPr>
          <p:cNvSpPr/>
          <p:nvPr/>
        </p:nvSpPr>
        <p:spPr>
          <a:xfrm>
            <a:off x="1578230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BB76768-485A-461A-2C02-CF38FDBE23E0}"/>
              </a:ext>
            </a:extLst>
          </p:cNvPr>
          <p:cNvSpPr/>
          <p:nvPr/>
        </p:nvSpPr>
        <p:spPr>
          <a:xfrm>
            <a:off x="1578230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4373A5A-F7EC-C1FA-55F2-9EB9BC078C1D}"/>
              </a:ext>
            </a:extLst>
          </p:cNvPr>
          <p:cNvSpPr/>
          <p:nvPr/>
        </p:nvSpPr>
        <p:spPr>
          <a:xfrm>
            <a:off x="2970777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A383A9F-A23F-79E8-792F-E38E313896DA}"/>
              </a:ext>
            </a:extLst>
          </p:cNvPr>
          <p:cNvSpPr/>
          <p:nvPr/>
        </p:nvSpPr>
        <p:spPr>
          <a:xfrm>
            <a:off x="2970777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2DF459-D562-BDBE-9A2F-B9659AC1A876}"/>
              </a:ext>
            </a:extLst>
          </p:cNvPr>
          <p:cNvSpPr/>
          <p:nvPr/>
        </p:nvSpPr>
        <p:spPr>
          <a:xfrm>
            <a:off x="3205806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1720CE5-F2A7-9AAC-464C-892CD159B5A0}"/>
              </a:ext>
            </a:extLst>
          </p:cNvPr>
          <p:cNvSpPr/>
          <p:nvPr/>
        </p:nvSpPr>
        <p:spPr>
          <a:xfrm>
            <a:off x="3205806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CC8CD61-A05F-231F-46FC-6D41CEBA3836}"/>
              </a:ext>
            </a:extLst>
          </p:cNvPr>
          <p:cNvSpPr/>
          <p:nvPr/>
        </p:nvSpPr>
        <p:spPr>
          <a:xfrm>
            <a:off x="3440835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5B70779-C213-1B7C-211F-29F2C6048E93}"/>
              </a:ext>
            </a:extLst>
          </p:cNvPr>
          <p:cNvSpPr/>
          <p:nvPr/>
        </p:nvSpPr>
        <p:spPr>
          <a:xfrm>
            <a:off x="3440835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0F0976D-A4F1-DE36-7792-7BE48C7EADC7}"/>
              </a:ext>
            </a:extLst>
          </p:cNvPr>
          <p:cNvSpPr/>
          <p:nvPr/>
        </p:nvSpPr>
        <p:spPr>
          <a:xfrm>
            <a:off x="2031053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7F47379-6B62-F6FB-F69F-B5BA3E778677}"/>
              </a:ext>
            </a:extLst>
          </p:cNvPr>
          <p:cNvSpPr/>
          <p:nvPr/>
        </p:nvSpPr>
        <p:spPr>
          <a:xfrm>
            <a:off x="2266082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B052EA7-A134-1623-BE67-135A634B2294}"/>
              </a:ext>
            </a:extLst>
          </p:cNvPr>
          <p:cNvSpPr/>
          <p:nvPr/>
        </p:nvSpPr>
        <p:spPr>
          <a:xfrm>
            <a:off x="2501111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AFB766E-ECE2-2AB5-EE52-440591C85525}"/>
              </a:ext>
            </a:extLst>
          </p:cNvPr>
          <p:cNvSpPr/>
          <p:nvPr/>
        </p:nvSpPr>
        <p:spPr>
          <a:xfrm>
            <a:off x="2736140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62D069E-3571-CF97-A355-7EAF972FEFFD}"/>
              </a:ext>
            </a:extLst>
          </p:cNvPr>
          <p:cNvSpPr/>
          <p:nvPr/>
        </p:nvSpPr>
        <p:spPr>
          <a:xfrm>
            <a:off x="1796024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0133F98-9A0A-B5DE-A1BC-026C07437D6C}"/>
              </a:ext>
            </a:extLst>
          </p:cNvPr>
          <p:cNvSpPr/>
          <p:nvPr/>
        </p:nvSpPr>
        <p:spPr>
          <a:xfrm>
            <a:off x="1578622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A7CA993-6D12-834F-830F-430B99F9EF29}"/>
              </a:ext>
            </a:extLst>
          </p:cNvPr>
          <p:cNvSpPr/>
          <p:nvPr/>
        </p:nvSpPr>
        <p:spPr>
          <a:xfrm>
            <a:off x="2971169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67391EC-8395-1AB3-205E-1FA5DE49DE75}"/>
              </a:ext>
            </a:extLst>
          </p:cNvPr>
          <p:cNvSpPr/>
          <p:nvPr/>
        </p:nvSpPr>
        <p:spPr>
          <a:xfrm>
            <a:off x="3206198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CA43782-6405-6D6F-45B6-9856F887906B}"/>
              </a:ext>
            </a:extLst>
          </p:cNvPr>
          <p:cNvSpPr/>
          <p:nvPr/>
        </p:nvSpPr>
        <p:spPr>
          <a:xfrm>
            <a:off x="3441227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795A32C-9AB0-D962-AEB3-7A46557C8595}"/>
              </a:ext>
            </a:extLst>
          </p:cNvPr>
          <p:cNvSpPr/>
          <p:nvPr/>
        </p:nvSpPr>
        <p:spPr>
          <a:xfrm>
            <a:off x="2031445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ABF2986-2BF5-1263-D959-E1EF5B4838F3}"/>
              </a:ext>
            </a:extLst>
          </p:cNvPr>
          <p:cNvSpPr/>
          <p:nvPr/>
        </p:nvSpPr>
        <p:spPr>
          <a:xfrm>
            <a:off x="2266474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5F8E56D-CAE0-A54A-5F6B-5CF23E377FAE}"/>
              </a:ext>
            </a:extLst>
          </p:cNvPr>
          <p:cNvSpPr/>
          <p:nvPr/>
        </p:nvSpPr>
        <p:spPr>
          <a:xfrm>
            <a:off x="2501503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B1A1B04-FD67-2173-C54D-7EF78674AC36}"/>
              </a:ext>
            </a:extLst>
          </p:cNvPr>
          <p:cNvSpPr/>
          <p:nvPr/>
        </p:nvSpPr>
        <p:spPr>
          <a:xfrm>
            <a:off x="2736532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484DEB7-B639-B757-A89A-316211B3B7C0}"/>
              </a:ext>
            </a:extLst>
          </p:cNvPr>
          <p:cNvSpPr/>
          <p:nvPr/>
        </p:nvSpPr>
        <p:spPr>
          <a:xfrm>
            <a:off x="1796416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0DBDC67-01EF-30B0-8EE2-E5728187D156}"/>
              </a:ext>
            </a:extLst>
          </p:cNvPr>
          <p:cNvSpPr/>
          <p:nvPr/>
        </p:nvSpPr>
        <p:spPr>
          <a:xfrm>
            <a:off x="1579014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A33FDEF-3752-87AB-62C0-CF60C57C3A76}"/>
              </a:ext>
            </a:extLst>
          </p:cNvPr>
          <p:cNvSpPr/>
          <p:nvPr/>
        </p:nvSpPr>
        <p:spPr>
          <a:xfrm>
            <a:off x="2971561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E620219-36F9-6757-79BA-BCC9512823C3}"/>
              </a:ext>
            </a:extLst>
          </p:cNvPr>
          <p:cNvSpPr/>
          <p:nvPr/>
        </p:nvSpPr>
        <p:spPr>
          <a:xfrm>
            <a:off x="3206590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343BADF-0A75-97B6-7838-E0BC6111EADE}"/>
              </a:ext>
            </a:extLst>
          </p:cNvPr>
          <p:cNvSpPr/>
          <p:nvPr/>
        </p:nvSpPr>
        <p:spPr>
          <a:xfrm>
            <a:off x="3441619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2672BAE-230A-AD9D-9AD0-60513E008BF1}"/>
              </a:ext>
            </a:extLst>
          </p:cNvPr>
          <p:cNvSpPr/>
          <p:nvPr/>
        </p:nvSpPr>
        <p:spPr>
          <a:xfrm>
            <a:off x="2037040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26FFB11-90DD-6581-D646-4B059E723FD2}"/>
              </a:ext>
            </a:extLst>
          </p:cNvPr>
          <p:cNvSpPr/>
          <p:nvPr/>
        </p:nvSpPr>
        <p:spPr>
          <a:xfrm>
            <a:off x="2272069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58862C2-E96D-AB6B-41DD-508A3E6D463A}"/>
              </a:ext>
            </a:extLst>
          </p:cNvPr>
          <p:cNvSpPr/>
          <p:nvPr/>
        </p:nvSpPr>
        <p:spPr>
          <a:xfrm>
            <a:off x="2507098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55DE1AC-7498-6CB3-E179-1926584097B4}"/>
              </a:ext>
            </a:extLst>
          </p:cNvPr>
          <p:cNvSpPr/>
          <p:nvPr/>
        </p:nvSpPr>
        <p:spPr>
          <a:xfrm>
            <a:off x="2742127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0F4CC2C-D473-D37A-0078-7DBCC02CEF05}"/>
              </a:ext>
            </a:extLst>
          </p:cNvPr>
          <p:cNvSpPr/>
          <p:nvPr/>
        </p:nvSpPr>
        <p:spPr>
          <a:xfrm>
            <a:off x="1802011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7088211-DD0F-BB7A-58AC-36961CD4501B}"/>
              </a:ext>
            </a:extLst>
          </p:cNvPr>
          <p:cNvSpPr/>
          <p:nvPr/>
        </p:nvSpPr>
        <p:spPr>
          <a:xfrm>
            <a:off x="1584609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E456586B-CF23-4C6A-E58F-62D925CEA125}"/>
              </a:ext>
            </a:extLst>
          </p:cNvPr>
          <p:cNvSpPr/>
          <p:nvPr/>
        </p:nvSpPr>
        <p:spPr>
          <a:xfrm>
            <a:off x="2977156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C0A90A1-16F2-4DBF-1A8D-A9F1677C21AE}"/>
              </a:ext>
            </a:extLst>
          </p:cNvPr>
          <p:cNvSpPr/>
          <p:nvPr/>
        </p:nvSpPr>
        <p:spPr>
          <a:xfrm>
            <a:off x="3212185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D00BAB9-4EC7-B666-B802-95F4FDA462F4}"/>
              </a:ext>
            </a:extLst>
          </p:cNvPr>
          <p:cNvSpPr/>
          <p:nvPr/>
        </p:nvSpPr>
        <p:spPr>
          <a:xfrm>
            <a:off x="3447214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C5CA379-A773-78F7-7407-6E063AF99F7A}"/>
              </a:ext>
            </a:extLst>
          </p:cNvPr>
          <p:cNvSpPr/>
          <p:nvPr/>
        </p:nvSpPr>
        <p:spPr>
          <a:xfrm>
            <a:off x="2037432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CB6900F-3CCE-AB87-6CDF-C19D870EB429}"/>
              </a:ext>
            </a:extLst>
          </p:cNvPr>
          <p:cNvSpPr/>
          <p:nvPr/>
        </p:nvSpPr>
        <p:spPr>
          <a:xfrm>
            <a:off x="2272461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BD2F80C-5211-C036-66F5-A941A5441FC8}"/>
              </a:ext>
            </a:extLst>
          </p:cNvPr>
          <p:cNvSpPr/>
          <p:nvPr/>
        </p:nvSpPr>
        <p:spPr>
          <a:xfrm>
            <a:off x="2507490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15DE138-8D39-EDE2-2A4B-DD6FC825A4AA}"/>
              </a:ext>
            </a:extLst>
          </p:cNvPr>
          <p:cNvSpPr/>
          <p:nvPr/>
        </p:nvSpPr>
        <p:spPr>
          <a:xfrm>
            <a:off x="2742519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A48DC3C-0DB1-E107-ADD1-0B6A45D056F9}"/>
              </a:ext>
            </a:extLst>
          </p:cNvPr>
          <p:cNvSpPr/>
          <p:nvPr/>
        </p:nvSpPr>
        <p:spPr>
          <a:xfrm>
            <a:off x="1802403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20DE23B-49EA-FA9D-FF10-AE49DD5B74A3}"/>
              </a:ext>
            </a:extLst>
          </p:cNvPr>
          <p:cNvSpPr/>
          <p:nvPr/>
        </p:nvSpPr>
        <p:spPr>
          <a:xfrm>
            <a:off x="1585001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97295A7-F178-B22F-18F6-3223E9F32388}"/>
              </a:ext>
            </a:extLst>
          </p:cNvPr>
          <p:cNvSpPr/>
          <p:nvPr/>
        </p:nvSpPr>
        <p:spPr>
          <a:xfrm>
            <a:off x="2977548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C8BD1CA-97CB-E2C7-85FC-BB144EE8AF14}"/>
              </a:ext>
            </a:extLst>
          </p:cNvPr>
          <p:cNvSpPr/>
          <p:nvPr/>
        </p:nvSpPr>
        <p:spPr>
          <a:xfrm>
            <a:off x="3212577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5F13626-6C9B-36C2-CF8B-8F29CCD0FB48}"/>
              </a:ext>
            </a:extLst>
          </p:cNvPr>
          <p:cNvSpPr/>
          <p:nvPr/>
        </p:nvSpPr>
        <p:spPr>
          <a:xfrm>
            <a:off x="3447606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142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36E34D-F0CC-96AB-773B-1541EA1596E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959E76-1165-0AD2-C037-167EECB39523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7CFB9-7877-BF43-03B7-6F2F00F1B3E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5F8E4D-B9DA-B063-8E8A-9F4ACB12A9C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C07590-7460-D4EC-A761-0DFC39352E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x 6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ED8076-0661-E57E-9E8B-9B7E72B865C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6 = 60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0AFE4C-58EB-A20A-E90F-599AF2E9B30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9D16DF-F5A9-19CC-C2CB-8DA28019A41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 10</a:t>
            </a:r>
          </a:p>
        </p:txBody>
      </p:sp>
    </p:spTree>
    <p:extLst>
      <p:ext uri="{BB962C8B-B14F-4D97-AF65-F5344CB8AC3E}">
        <p14:creationId xmlns:p14="http://schemas.microsoft.com/office/powerpoint/2010/main" val="39197244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A9AF53-E67C-CFEC-082E-4532498A8978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A93F99-0C3B-EF3F-25DF-6599FAC4CE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38A888-394E-12FE-E3A1-E5B7F3CE629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A9E3E5-3C54-2E2B-15FA-A15A696B5C6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511182-424A-C2AB-6E22-755DB334E1BD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lots of 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BE9F2B-E25F-53FF-D3BB-FC51413F9811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sixth of 60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D820CF3B-DC94-4D45-3F82-7769BEEF3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109928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0D2911-B5FD-C258-A93B-F09934CF82AB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C03E16C5-C77E-621A-51B9-ABEF0C1F6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11732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21CA513-52EC-CE1D-26CB-A869318D50B1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90765E8-FF97-3E17-A7FF-4B250F57E61B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60</a:t>
            </a:r>
          </a:p>
        </p:txBody>
      </p:sp>
    </p:spTree>
    <p:extLst>
      <p:ext uri="{BB962C8B-B14F-4D97-AF65-F5344CB8AC3E}">
        <p14:creationId xmlns:p14="http://schemas.microsoft.com/office/powerpoint/2010/main" val="24002992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6E62BA-E5DC-6541-C983-F969196143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F216F6-0966-85EE-5EEE-F129671DE62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8D87D3-2A3B-2CAC-8666-DA42631678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1237A8-C27B-EA06-CCFC-A046F0459A7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C0EF020-67FE-09EB-4C9C-BBCC6390C6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316500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32241155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417981221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59901890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4023018549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C72F868-2E36-13FC-D23E-A4E7570A5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170768"/>
              </p:ext>
            </p:extLst>
          </p:nvPr>
        </p:nvGraphicFramePr>
        <p:xfrm>
          <a:off x="5825712" y="1682520"/>
          <a:ext cx="208280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D13E3C3-7299-3AEA-8D8F-BCDE54AB80A2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10 groups of 6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5BDA8F-B416-63D2-F53F-FBF841218EAE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7A647D-AD43-FD9C-695B-D53738F2E7B5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DCE2B1-08C8-936A-84F8-705A618BE035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2CA61D9-8041-D01E-66F6-001D0F0C4666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97DFB63-5AB6-F648-66E0-1DD730ECD929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B8D979-0E06-1A10-7C05-6D92A25DF861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1B144C4-FED0-DFB2-3DE0-6FD86DD25E65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1950289-C1BD-DD3A-6C42-22A3B9DB1AB1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2302499-0B62-0577-2FD6-B7978921E073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CB6A1CB-8BA0-A4FB-DB3F-A72700E28EC7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42ECEDA-E813-7E40-36B2-375DFE796697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EA4D62-4495-0290-E4E2-70CEB614D0B7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A21C3B7-8990-C599-1CE6-29010563CCC8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24AB5DF-2F61-28BF-6D1C-0C9CF88C9305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B971DB2-7C7B-AEC5-B6E4-0E373718F5ED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35960FB-F8EB-FFED-482E-17E772BD96E8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8CDEBD3-F88C-5914-A0E0-B78B4696DB34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0271FE1-0A7D-BC70-9435-2B9FAF944ABD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1C72D82-4FF8-7A00-F986-C2EB88E291EB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6A0B4C4-95AF-D27A-12D1-AC40ECA74D62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BB44CC4-8514-0B6A-B488-CFBCE6B24B2B}"/>
              </a:ext>
            </a:extLst>
          </p:cNvPr>
          <p:cNvSpPr/>
          <p:nvPr/>
        </p:nvSpPr>
        <p:spPr>
          <a:xfrm>
            <a:off x="2009399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F5E6DD8-3CE6-E5BC-F493-5FF8C5D5EE84}"/>
              </a:ext>
            </a:extLst>
          </p:cNvPr>
          <p:cNvSpPr/>
          <p:nvPr/>
        </p:nvSpPr>
        <p:spPr>
          <a:xfrm>
            <a:off x="2244428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236CB6C-570C-97B9-B81C-3E4BA208B18C}"/>
              </a:ext>
            </a:extLst>
          </p:cNvPr>
          <p:cNvSpPr/>
          <p:nvPr/>
        </p:nvSpPr>
        <p:spPr>
          <a:xfrm>
            <a:off x="2479457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9AD4893-9BF1-7891-9A18-184BEFF91C19}"/>
              </a:ext>
            </a:extLst>
          </p:cNvPr>
          <p:cNvSpPr/>
          <p:nvPr/>
        </p:nvSpPr>
        <p:spPr>
          <a:xfrm>
            <a:off x="2714486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1ED2AF9-1CCB-4621-3F25-640B7867468F}"/>
              </a:ext>
            </a:extLst>
          </p:cNvPr>
          <p:cNvSpPr/>
          <p:nvPr/>
        </p:nvSpPr>
        <p:spPr>
          <a:xfrm>
            <a:off x="1774370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AFB8CF5-B754-0672-4365-89D433A66A63}"/>
              </a:ext>
            </a:extLst>
          </p:cNvPr>
          <p:cNvSpPr/>
          <p:nvPr/>
        </p:nvSpPr>
        <p:spPr>
          <a:xfrm>
            <a:off x="1556968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F063B11-B9E0-E42F-47A8-B0E862B41D00}"/>
              </a:ext>
            </a:extLst>
          </p:cNvPr>
          <p:cNvSpPr/>
          <p:nvPr/>
        </p:nvSpPr>
        <p:spPr>
          <a:xfrm>
            <a:off x="2949515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08BD7B2-598F-5905-2277-08BB890153CA}"/>
              </a:ext>
            </a:extLst>
          </p:cNvPr>
          <p:cNvSpPr/>
          <p:nvPr/>
        </p:nvSpPr>
        <p:spPr>
          <a:xfrm>
            <a:off x="3184544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3FCC8BB-1170-4B44-8DA8-972697890AA4}"/>
              </a:ext>
            </a:extLst>
          </p:cNvPr>
          <p:cNvSpPr/>
          <p:nvPr/>
        </p:nvSpPr>
        <p:spPr>
          <a:xfrm>
            <a:off x="3419573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7137891-3BFA-901B-659F-07E1F5B6A7C8}"/>
              </a:ext>
            </a:extLst>
          </p:cNvPr>
          <p:cNvSpPr/>
          <p:nvPr/>
        </p:nvSpPr>
        <p:spPr>
          <a:xfrm>
            <a:off x="3654602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6033554-4D34-B8D2-CD65-03CBF0F0E9D1}"/>
              </a:ext>
            </a:extLst>
          </p:cNvPr>
          <p:cNvSpPr/>
          <p:nvPr/>
        </p:nvSpPr>
        <p:spPr>
          <a:xfrm>
            <a:off x="2009791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CA11CCE-B03A-3A62-0C8C-6936596E9B8B}"/>
              </a:ext>
            </a:extLst>
          </p:cNvPr>
          <p:cNvSpPr/>
          <p:nvPr/>
        </p:nvSpPr>
        <p:spPr>
          <a:xfrm>
            <a:off x="2244820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8271891-551F-A6A3-C039-1FAA3C4D97A4}"/>
              </a:ext>
            </a:extLst>
          </p:cNvPr>
          <p:cNvSpPr/>
          <p:nvPr/>
        </p:nvSpPr>
        <p:spPr>
          <a:xfrm>
            <a:off x="2479849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54EA479-6370-2229-2B2B-C600A8D00E23}"/>
              </a:ext>
            </a:extLst>
          </p:cNvPr>
          <p:cNvSpPr/>
          <p:nvPr/>
        </p:nvSpPr>
        <p:spPr>
          <a:xfrm>
            <a:off x="2714878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D1CD940-581B-1962-C57D-5953B1DCA5FB}"/>
              </a:ext>
            </a:extLst>
          </p:cNvPr>
          <p:cNvSpPr/>
          <p:nvPr/>
        </p:nvSpPr>
        <p:spPr>
          <a:xfrm>
            <a:off x="1774762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1584D6A-4726-75E0-F468-09C5CF3F52E5}"/>
              </a:ext>
            </a:extLst>
          </p:cNvPr>
          <p:cNvSpPr/>
          <p:nvPr/>
        </p:nvSpPr>
        <p:spPr>
          <a:xfrm>
            <a:off x="1557360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38A258F-4BC0-8726-1EAD-22B219F9A748}"/>
              </a:ext>
            </a:extLst>
          </p:cNvPr>
          <p:cNvSpPr/>
          <p:nvPr/>
        </p:nvSpPr>
        <p:spPr>
          <a:xfrm>
            <a:off x="2949907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50E9179-83CB-DABC-8A82-F36CF183B8AB}"/>
              </a:ext>
            </a:extLst>
          </p:cNvPr>
          <p:cNvSpPr/>
          <p:nvPr/>
        </p:nvSpPr>
        <p:spPr>
          <a:xfrm>
            <a:off x="3184936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885D293-55C0-6AB3-0288-92A63153B1AD}"/>
              </a:ext>
            </a:extLst>
          </p:cNvPr>
          <p:cNvSpPr/>
          <p:nvPr/>
        </p:nvSpPr>
        <p:spPr>
          <a:xfrm>
            <a:off x="3419965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073C411-6FBC-A91A-CDAD-E8742A4389E9}"/>
              </a:ext>
            </a:extLst>
          </p:cNvPr>
          <p:cNvSpPr/>
          <p:nvPr/>
        </p:nvSpPr>
        <p:spPr>
          <a:xfrm>
            <a:off x="3654994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6287603-78D0-CA16-67B3-0C5D1658B178}"/>
              </a:ext>
            </a:extLst>
          </p:cNvPr>
          <p:cNvSpPr/>
          <p:nvPr/>
        </p:nvSpPr>
        <p:spPr>
          <a:xfrm>
            <a:off x="2009007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CDAEE0B-F635-0080-6A4F-6145296B2E05}"/>
              </a:ext>
            </a:extLst>
          </p:cNvPr>
          <p:cNvSpPr/>
          <p:nvPr/>
        </p:nvSpPr>
        <p:spPr>
          <a:xfrm>
            <a:off x="2244036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A49FC8F-F787-BFDC-2B31-6607BF939152}"/>
              </a:ext>
            </a:extLst>
          </p:cNvPr>
          <p:cNvSpPr/>
          <p:nvPr/>
        </p:nvSpPr>
        <p:spPr>
          <a:xfrm>
            <a:off x="2479065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8834E58-51A1-914A-64F6-5BAC83C93E5C}"/>
              </a:ext>
            </a:extLst>
          </p:cNvPr>
          <p:cNvSpPr/>
          <p:nvPr/>
        </p:nvSpPr>
        <p:spPr>
          <a:xfrm>
            <a:off x="2714094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D3F8A4F-8E4A-14D2-F4A5-2F95013337D3}"/>
              </a:ext>
            </a:extLst>
          </p:cNvPr>
          <p:cNvSpPr/>
          <p:nvPr/>
        </p:nvSpPr>
        <p:spPr>
          <a:xfrm>
            <a:off x="1773978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11FE8E3-BD50-5DAB-0AB1-0167463BA9BA}"/>
              </a:ext>
            </a:extLst>
          </p:cNvPr>
          <p:cNvSpPr/>
          <p:nvPr/>
        </p:nvSpPr>
        <p:spPr>
          <a:xfrm>
            <a:off x="1556576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1AAEE7B-9056-43D3-C0E5-2E8620E51E32}"/>
              </a:ext>
            </a:extLst>
          </p:cNvPr>
          <p:cNvSpPr/>
          <p:nvPr/>
        </p:nvSpPr>
        <p:spPr>
          <a:xfrm>
            <a:off x="2949123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71226C2-5253-C8FD-FF28-AD32B5F08C25}"/>
              </a:ext>
            </a:extLst>
          </p:cNvPr>
          <p:cNvSpPr/>
          <p:nvPr/>
        </p:nvSpPr>
        <p:spPr>
          <a:xfrm>
            <a:off x="3184152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D0417C7-1C31-7823-C42C-CDA48BB1B779}"/>
              </a:ext>
            </a:extLst>
          </p:cNvPr>
          <p:cNvSpPr/>
          <p:nvPr/>
        </p:nvSpPr>
        <p:spPr>
          <a:xfrm>
            <a:off x="3419181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BDA59BA-5200-DD25-03FB-A70F46A3E917}"/>
              </a:ext>
            </a:extLst>
          </p:cNvPr>
          <p:cNvSpPr/>
          <p:nvPr/>
        </p:nvSpPr>
        <p:spPr>
          <a:xfrm>
            <a:off x="3654210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6842B99-86B6-A5D9-6290-65A6F8F414F8}"/>
              </a:ext>
            </a:extLst>
          </p:cNvPr>
          <p:cNvSpPr/>
          <p:nvPr/>
        </p:nvSpPr>
        <p:spPr>
          <a:xfrm>
            <a:off x="2009791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1F8840A-6344-B2EC-A765-5C4B63659D67}"/>
              </a:ext>
            </a:extLst>
          </p:cNvPr>
          <p:cNvSpPr/>
          <p:nvPr/>
        </p:nvSpPr>
        <p:spPr>
          <a:xfrm>
            <a:off x="2244820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745B1DE-31A5-1196-9DFF-703A6797721C}"/>
              </a:ext>
            </a:extLst>
          </p:cNvPr>
          <p:cNvSpPr/>
          <p:nvPr/>
        </p:nvSpPr>
        <p:spPr>
          <a:xfrm>
            <a:off x="2479849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E2A05D0-1007-E039-F698-D4ABC831E4AF}"/>
              </a:ext>
            </a:extLst>
          </p:cNvPr>
          <p:cNvSpPr/>
          <p:nvPr/>
        </p:nvSpPr>
        <p:spPr>
          <a:xfrm>
            <a:off x="2714878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F80EF87-0703-835D-BE90-3FAE957E8504}"/>
              </a:ext>
            </a:extLst>
          </p:cNvPr>
          <p:cNvSpPr/>
          <p:nvPr/>
        </p:nvSpPr>
        <p:spPr>
          <a:xfrm>
            <a:off x="1774762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A2355206-263A-1860-ABC0-40DA5502B2A8}"/>
              </a:ext>
            </a:extLst>
          </p:cNvPr>
          <p:cNvSpPr/>
          <p:nvPr/>
        </p:nvSpPr>
        <p:spPr>
          <a:xfrm>
            <a:off x="1557360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9123EAD-E21E-7034-85D3-A0A1D9E47165}"/>
              </a:ext>
            </a:extLst>
          </p:cNvPr>
          <p:cNvSpPr/>
          <p:nvPr/>
        </p:nvSpPr>
        <p:spPr>
          <a:xfrm>
            <a:off x="2949907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62508D7-B851-95A8-2807-290AAD9338FF}"/>
              </a:ext>
            </a:extLst>
          </p:cNvPr>
          <p:cNvSpPr/>
          <p:nvPr/>
        </p:nvSpPr>
        <p:spPr>
          <a:xfrm>
            <a:off x="3184936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D79990C-8B20-6F78-CFB8-37560964049F}"/>
              </a:ext>
            </a:extLst>
          </p:cNvPr>
          <p:cNvSpPr/>
          <p:nvPr/>
        </p:nvSpPr>
        <p:spPr>
          <a:xfrm>
            <a:off x="3419965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F9B2417-DA54-6635-FEF4-339E803EF532}"/>
              </a:ext>
            </a:extLst>
          </p:cNvPr>
          <p:cNvSpPr/>
          <p:nvPr/>
        </p:nvSpPr>
        <p:spPr>
          <a:xfrm>
            <a:off x="3654994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973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66C66-BF51-AE90-62FC-7258E499327E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1E70DC-D7D0-4ED2-5645-6166A3E3700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EC5481-40C9-0663-C90A-5A6C8E04C05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7B3DAC-C649-5C5C-70C9-06ED285A618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92E90F-28AA-56DA-936E-C58C22CE00A6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x 6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2D9E42-256A-320B-7297-1343B5E18855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6 = 66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C7BDFC-E441-8417-3AE0-F338E6D1E4AF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F1F662-BDB0-DD90-9CB9-A578FCCFA83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 11</a:t>
            </a:r>
          </a:p>
        </p:txBody>
      </p:sp>
    </p:spTree>
    <p:extLst>
      <p:ext uri="{BB962C8B-B14F-4D97-AF65-F5344CB8AC3E}">
        <p14:creationId xmlns:p14="http://schemas.microsoft.com/office/powerpoint/2010/main" val="2902745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F79F90-218D-3CE1-8716-C54D2F480BF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C7E2E9-B447-BB14-1361-15E9DF79ED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F3D812-85F4-4568-69D0-F21A6FB1CAC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481D9B-E9E5-B68A-0763-4A367915DDB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E2E731-931D-36C4-ECCB-6948B9BED83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lots of 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F99C52-5651-865D-7A99-B04BD3ACB540}"/>
              </a:ext>
            </a:extLst>
          </p:cNvPr>
          <p:cNvSpPr txBox="1"/>
          <p:nvPr/>
        </p:nvSpPr>
        <p:spPr>
          <a:xfrm>
            <a:off x="5362007" y="1584960"/>
            <a:ext cx="27081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sixth of 66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1C91FB3-4A10-A389-B18B-2AECB182B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52814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C2AD62-FA45-5E53-5CE1-7A2BE6D7FF22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A75134AC-0A6D-B710-0AE3-E0D18086B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042953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56BE20-3E4E-8C58-8263-27CCD6FE97CC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4B69690-33FB-37BE-D556-A14CCC06732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66</a:t>
            </a:r>
          </a:p>
        </p:txBody>
      </p:sp>
    </p:spTree>
    <p:extLst>
      <p:ext uri="{BB962C8B-B14F-4D97-AF65-F5344CB8AC3E}">
        <p14:creationId xmlns:p14="http://schemas.microsoft.com/office/powerpoint/2010/main" val="2049379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85855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12611906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55801077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423522414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9314704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738506"/>
              </p:ext>
            </p:extLst>
          </p:nvPr>
        </p:nvGraphicFramePr>
        <p:xfrm>
          <a:off x="6013089" y="1624090"/>
          <a:ext cx="98377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2 groups of 6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5192" y="411760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5192" y="431744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420366" y="411760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420366" y="431744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861FB25-80AB-1E68-3C5F-4AA069970195}"/>
              </a:ext>
            </a:extLst>
          </p:cNvPr>
          <p:cNvSpPr/>
          <p:nvPr/>
        </p:nvSpPr>
        <p:spPr>
          <a:xfrm>
            <a:off x="2225192" y="451398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BB4AFE5-E977-5462-F803-4D137F79138E}"/>
              </a:ext>
            </a:extLst>
          </p:cNvPr>
          <p:cNvSpPr/>
          <p:nvPr/>
        </p:nvSpPr>
        <p:spPr>
          <a:xfrm>
            <a:off x="2420366" y="451398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00C908F-719C-46BF-0BC7-32C2C033FE89}"/>
              </a:ext>
            </a:extLst>
          </p:cNvPr>
          <p:cNvSpPr/>
          <p:nvPr/>
        </p:nvSpPr>
        <p:spPr>
          <a:xfrm>
            <a:off x="2226527" y="4703056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D37D9E5-8C6A-513E-3C33-DC4BBAE74999}"/>
              </a:ext>
            </a:extLst>
          </p:cNvPr>
          <p:cNvSpPr/>
          <p:nvPr/>
        </p:nvSpPr>
        <p:spPr>
          <a:xfrm>
            <a:off x="2421702" y="4703056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244DAA-EA6A-21CE-20B0-F50642398353}"/>
              </a:ext>
            </a:extLst>
          </p:cNvPr>
          <p:cNvSpPr/>
          <p:nvPr/>
        </p:nvSpPr>
        <p:spPr>
          <a:xfrm>
            <a:off x="2226527" y="4898001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DB9A3B1-1CE9-0E74-36F9-2D1D054333BD}"/>
              </a:ext>
            </a:extLst>
          </p:cNvPr>
          <p:cNvSpPr/>
          <p:nvPr/>
        </p:nvSpPr>
        <p:spPr>
          <a:xfrm>
            <a:off x="2421702" y="4898001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A2695FF-0D41-5B05-9A7E-4526C2102FA0}"/>
              </a:ext>
            </a:extLst>
          </p:cNvPr>
          <p:cNvSpPr/>
          <p:nvPr/>
        </p:nvSpPr>
        <p:spPr>
          <a:xfrm>
            <a:off x="2226527" y="509247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8194F93-D1D2-6A3A-9267-17B0E667DB40}"/>
              </a:ext>
            </a:extLst>
          </p:cNvPr>
          <p:cNvSpPr/>
          <p:nvPr/>
        </p:nvSpPr>
        <p:spPr>
          <a:xfrm>
            <a:off x="2421702" y="509247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055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DCFC8B-41B2-56E8-4792-82368A3358C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A91054-E024-29E2-A0E1-A781EDCB33B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77687E-F691-C1CD-8467-4822B0CB949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CBD3E9-FF27-4F5C-642F-B4ECCDE3C73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22985518-5548-E0A5-C591-63FED80AD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930136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8294100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412826326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889177407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86138747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4AAC91E-F9FD-06F2-F42F-F2CCF26A2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700217"/>
              </p:ext>
            </p:extLst>
          </p:nvPr>
        </p:nvGraphicFramePr>
        <p:xfrm>
          <a:off x="5601884" y="1697781"/>
          <a:ext cx="229108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A85B2E7-E762-D435-F19C-387C532E2B6F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11 groups of 6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6F22C2-92FF-B8DE-2AE7-10EE42F7B94C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0E451A9-088B-D953-ABD5-E3B1C90A87FA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5944278-77ED-DDF7-ACD4-A575F2CC0E17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3DC86D-90D5-DA62-6083-ED475D5AB480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854C68A-424A-CC8D-C1BA-9C7C17DD0533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D102896-0EC3-E717-D8D5-6D6C676BBAC0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7EF6EE8-790F-C37F-0679-6C097A938344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2B3F0E1-E8FE-1856-F83F-BAC05EF4CBA5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6C461E5-2CD9-0D80-BFED-E20C4EC975BC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599819A-54A9-96A1-E054-9730CBFECDA4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26B9A55-9D4E-BEDB-171A-F8AD834E4672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7910E74-3425-DCF8-50F2-02219B35A429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6592BA-C6DC-F248-0493-C2FF98CE3AC0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36E4AFC-C944-3B22-FA0A-DD341444CFA1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95D4B88-7F2B-BDE9-DBC5-AA299D253AF7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C1CC6C7-42B8-250A-5AA1-3479C3FC0F7F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16EBF66-556E-94D7-4EEA-696CBB9CE594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650FFB5-F756-BFF5-220A-FC1B04CF447D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8FB9DB5-8E66-87AF-EFF7-3ED8491DE435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E415A85-8782-C5D4-B95F-087A0C62BD2A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E7CFC80-D104-A64A-D345-3D157D82F548}"/>
              </a:ext>
            </a:extLst>
          </p:cNvPr>
          <p:cNvSpPr/>
          <p:nvPr/>
        </p:nvSpPr>
        <p:spPr>
          <a:xfrm>
            <a:off x="132697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4C84125-9D68-7C4A-D889-8F3CCD3A7477}"/>
              </a:ext>
            </a:extLst>
          </p:cNvPr>
          <p:cNvSpPr/>
          <p:nvPr/>
        </p:nvSpPr>
        <p:spPr>
          <a:xfrm>
            <a:off x="132697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196A1B9-833D-10B3-DDFE-D7E9C46B9F94}"/>
              </a:ext>
            </a:extLst>
          </p:cNvPr>
          <p:cNvSpPr/>
          <p:nvPr/>
        </p:nvSpPr>
        <p:spPr>
          <a:xfrm>
            <a:off x="2009399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7DCAC6E-B486-E125-9492-5D23CCC2B25A}"/>
              </a:ext>
            </a:extLst>
          </p:cNvPr>
          <p:cNvSpPr/>
          <p:nvPr/>
        </p:nvSpPr>
        <p:spPr>
          <a:xfrm>
            <a:off x="2244428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94C7C0-9F5D-AB33-1059-8939B049EA0C}"/>
              </a:ext>
            </a:extLst>
          </p:cNvPr>
          <p:cNvSpPr/>
          <p:nvPr/>
        </p:nvSpPr>
        <p:spPr>
          <a:xfrm>
            <a:off x="2479457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7D25D8F-1FDC-6ECF-B812-EA4DED8171E8}"/>
              </a:ext>
            </a:extLst>
          </p:cNvPr>
          <p:cNvSpPr/>
          <p:nvPr/>
        </p:nvSpPr>
        <p:spPr>
          <a:xfrm>
            <a:off x="2714486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C6AD55D-6967-6DC2-4AC0-C6695C6E729F}"/>
              </a:ext>
            </a:extLst>
          </p:cNvPr>
          <p:cNvSpPr/>
          <p:nvPr/>
        </p:nvSpPr>
        <p:spPr>
          <a:xfrm>
            <a:off x="1774370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CD33B3E-3B6C-4399-20AA-21BB5DC84B5C}"/>
              </a:ext>
            </a:extLst>
          </p:cNvPr>
          <p:cNvSpPr/>
          <p:nvPr/>
        </p:nvSpPr>
        <p:spPr>
          <a:xfrm>
            <a:off x="1556968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56B5C75-19FA-3BB8-CFB0-AE96C1F1D1DC}"/>
              </a:ext>
            </a:extLst>
          </p:cNvPr>
          <p:cNvSpPr/>
          <p:nvPr/>
        </p:nvSpPr>
        <p:spPr>
          <a:xfrm>
            <a:off x="2949515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64BE2D9-2250-3E15-9792-1637E0EEE12F}"/>
              </a:ext>
            </a:extLst>
          </p:cNvPr>
          <p:cNvSpPr/>
          <p:nvPr/>
        </p:nvSpPr>
        <p:spPr>
          <a:xfrm>
            <a:off x="3184544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6893749-6B74-AB7C-7DAC-3D4FF07A203A}"/>
              </a:ext>
            </a:extLst>
          </p:cNvPr>
          <p:cNvSpPr/>
          <p:nvPr/>
        </p:nvSpPr>
        <p:spPr>
          <a:xfrm>
            <a:off x="3419573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69B19F3-8334-3491-D8EE-5B96397AE2C4}"/>
              </a:ext>
            </a:extLst>
          </p:cNvPr>
          <p:cNvSpPr/>
          <p:nvPr/>
        </p:nvSpPr>
        <p:spPr>
          <a:xfrm>
            <a:off x="3654602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A4D0B9C-FB78-B183-D791-067A3A4D3321}"/>
              </a:ext>
            </a:extLst>
          </p:cNvPr>
          <p:cNvSpPr/>
          <p:nvPr/>
        </p:nvSpPr>
        <p:spPr>
          <a:xfrm>
            <a:off x="1327365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40080F-6926-A7DE-40C3-D7931B8AF353}"/>
              </a:ext>
            </a:extLst>
          </p:cNvPr>
          <p:cNvSpPr/>
          <p:nvPr/>
        </p:nvSpPr>
        <p:spPr>
          <a:xfrm>
            <a:off x="2009791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7EA0264-7C75-DCA9-A9BC-EE953413DB57}"/>
              </a:ext>
            </a:extLst>
          </p:cNvPr>
          <p:cNvSpPr/>
          <p:nvPr/>
        </p:nvSpPr>
        <p:spPr>
          <a:xfrm>
            <a:off x="2244820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B53EC3B-C0AE-A916-947E-7AFB294D83EA}"/>
              </a:ext>
            </a:extLst>
          </p:cNvPr>
          <p:cNvSpPr/>
          <p:nvPr/>
        </p:nvSpPr>
        <p:spPr>
          <a:xfrm>
            <a:off x="2479849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DB82C63-C8EE-228D-B664-F2A6DD85008A}"/>
              </a:ext>
            </a:extLst>
          </p:cNvPr>
          <p:cNvSpPr/>
          <p:nvPr/>
        </p:nvSpPr>
        <p:spPr>
          <a:xfrm>
            <a:off x="2714878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90C91AF-920F-2980-0934-76178A27F9FF}"/>
              </a:ext>
            </a:extLst>
          </p:cNvPr>
          <p:cNvSpPr/>
          <p:nvPr/>
        </p:nvSpPr>
        <p:spPr>
          <a:xfrm>
            <a:off x="1774762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E1064B6-4132-F973-4539-BE363498920D}"/>
              </a:ext>
            </a:extLst>
          </p:cNvPr>
          <p:cNvSpPr/>
          <p:nvPr/>
        </p:nvSpPr>
        <p:spPr>
          <a:xfrm>
            <a:off x="1557360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AC2269B-B30E-0F6E-8AFC-2CBE4C75065E}"/>
              </a:ext>
            </a:extLst>
          </p:cNvPr>
          <p:cNvSpPr/>
          <p:nvPr/>
        </p:nvSpPr>
        <p:spPr>
          <a:xfrm>
            <a:off x="2949907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3CB0D3F-8846-8870-646F-69B8A065BD5C}"/>
              </a:ext>
            </a:extLst>
          </p:cNvPr>
          <p:cNvSpPr/>
          <p:nvPr/>
        </p:nvSpPr>
        <p:spPr>
          <a:xfrm>
            <a:off x="3184936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B8F5C80-0FE7-E514-E67C-B64F081F7F77}"/>
              </a:ext>
            </a:extLst>
          </p:cNvPr>
          <p:cNvSpPr/>
          <p:nvPr/>
        </p:nvSpPr>
        <p:spPr>
          <a:xfrm>
            <a:off x="3419965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53EB29F-8421-05F3-7C54-4C48EEC69D56}"/>
              </a:ext>
            </a:extLst>
          </p:cNvPr>
          <p:cNvSpPr/>
          <p:nvPr/>
        </p:nvSpPr>
        <p:spPr>
          <a:xfrm>
            <a:off x="3654994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DE057AE-0B42-88CB-9A96-89B7C27E5BBC}"/>
              </a:ext>
            </a:extLst>
          </p:cNvPr>
          <p:cNvSpPr/>
          <p:nvPr/>
        </p:nvSpPr>
        <p:spPr>
          <a:xfrm>
            <a:off x="1327757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9CB3EF8-8BCA-FF9C-06EC-0C80EC82FB4E}"/>
              </a:ext>
            </a:extLst>
          </p:cNvPr>
          <p:cNvSpPr/>
          <p:nvPr/>
        </p:nvSpPr>
        <p:spPr>
          <a:xfrm>
            <a:off x="2010183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1E10C6F-AA44-4E2F-502B-38455E0306CC}"/>
              </a:ext>
            </a:extLst>
          </p:cNvPr>
          <p:cNvSpPr/>
          <p:nvPr/>
        </p:nvSpPr>
        <p:spPr>
          <a:xfrm>
            <a:off x="2245212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FAE3DF0-3A0C-162F-B2D5-8FE7B7260A29}"/>
              </a:ext>
            </a:extLst>
          </p:cNvPr>
          <p:cNvSpPr/>
          <p:nvPr/>
        </p:nvSpPr>
        <p:spPr>
          <a:xfrm>
            <a:off x="2480241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497EED9-7853-B9B2-E3BF-B9348097A6B8}"/>
              </a:ext>
            </a:extLst>
          </p:cNvPr>
          <p:cNvSpPr/>
          <p:nvPr/>
        </p:nvSpPr>
        <p:spPr>
          <a:xfrm>
            <a:off x="2715270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0FE13D24-A23F-D890-774A-CF9D96596193}"/>
              </a:ext>
            </a:extLst>
          </p:cNvPr>
          <p:cNvSpPr/>
          <p:nvPr/>
        </p:nvSpPr>
        <p:spPr>
          <a:xfrm>
            <a:off x="1775154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1E30A80-A931-4C4E-F769-2CE6EA0B1056}"/>
              </a:ext>
            </a:extLst>
          </p:cNvPr>
          <p:cNvSpPr/>
          <p:nvPr/>
        </p:nvSpPr>
        <p:spPr>
          <a:xfrm>
            <a:off x="1557752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972B751-79CE-3ED0-96D5-79B19E4488BC}"/>
              </a:ext>
            </a:extLst>
          </p:cNvPr>
          <p:cNvSpPr/>
          <p:nvPr/>
        </p:nvSpPr>
        <p:spPr>
          <a:xfrm>
            <a:off x="2950299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6E5AA23B-2B4D-12C5-9226-B2135DE50F6E}"/>
              </a:ext>
            </a:extLst>
          </p:cNvPr>
          <p:cNvSpPr/>
          <p:nvPr/>
        </p:nvSpPr>
        <p:spPr>
          <a:xfrm>
            <a:off x="3185328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730C613-220E-2FCB-02F3-F6107DDB8061}"/>
              </a:ext>
            </a:extLst>
          </p:cNvPr>
          <p:cNvSpPr/>
          <p:nvPr/>
        </p:nvSpPr>
        <p:spPr>
          <a:xfrm>
            <a:off x="3420357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BDDAD904-C363-F3E6-D4FE-70B5A2EA0131}"/>
              </a:ext>
            </a:extLst>
          </p:cNvPr>
          <p:cNvSpPr/>
          <p:nvPr/>
        </p:nvSpPr>
        <p:spPr>
          <a:xfrm>
            <a:off x="3655386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7525B340-F7CF-80C3-6146-A7BD70D587D2}"/>
              </a:ext>
            </a:extLst>
          </p:cNvPr>
          <p:cNvSpPr/>
          <p:nvPr/>
        </p:nvSpPr>
        <p:spPr>
          <a:xfrm>
            <a:off x="1328149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9869D5C-5637-B0D9-EB40-9C03767EA2F2}"/>
              </a:ext>
            </a:extLst>
          </p:cNvPr>
          <p:cNvSpPr/>
          <p:nvPr/>
        </p:nvSpPr>
        <p:spPr>
          <a:xfrm>
            <a:off x="2009007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21C4AC95-14A1-019D-7320-4C50EDDA4C80}"/>
              </a:ext>
            </a:extLst>
          </p:cNvPr>
          <p:cNvSpPr/>
          <p:nvPr/>
        </p:nvSpPr>
        <p:spPr>
          <a:xfrm>
            <a:off x="2244036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7B2E9CF-8D9E-C1CE-3C4E-6C4E9F387C23}"/>
              </a:ext>
            </a:extLst>
          </p:cNvPr>
          <p:cNvSpPr/>
          <p:nvPr/>
        </p:nvSpPr>
        <p:spPr>
          <a:xfrm>
            <a:off x="2479065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5DEEBE9-1278-0440-2D66-D53CE561FD31}"/>
              </a:ext>
            </a:extLst>
          </p:cNvPr>
          <p:cNvSpPr/>
          <p:nvPr/>
        </p:nvSpPr>
        <p:spPr>
          <a:xfrm>
            <a:off x="2714094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1E251FF-47B3-8262-80FE-B0C4F6CE63AE}"/>
              </a:ext>
            </a:extLst>
          </p:cNvPr>
          <p:cNvSpPr/>
          <p:nvPr/>
        </p:nvSpPr>
        <p:spPr>
          <a:xfrm>
            <a:off x="1773978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498599A-05D2-2799-9D23-4FF3C32907B3}"/>
              </a:ext>
            </a:extLst>
          </p:cNvPr>
          <p:cNvSpPr/>
          <p:nvPr/>
        </p:nvSpPr>
        <p:spPr>
          <a:xfrm>
            <a:off x="1556576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49AC6512-B1AD-D54D-0D36-2407DC83F69B}"/>
              </a:ext>
            </a:extLst>
          </p:cNvPr>
          <p:cNvSpPr/>
          <p:nvPr/>
        </p:nvSpPr>
        <p:spPr>
          <a:xfrm>
            <a:off x="2949123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86F6620-B7A8-FFE2-6E7B-1D5D2C744C74}"/>
              </a:ext>
            </a:extLst>
          </p:cNvPr>
          <p:cNvSpPr/>
          <p:nvPr/>
        </p:nvSpPr>
        <p:spPr>
          <a:xfrm>
            <a:off x="3184152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FB52F5C-CDF8-387B-E04B-9020C2F7BDF5}"/>
              </a:ext>
            </a:extLst>
          </p:cNvPr>
          <p:cNvSpPr/>
          <p:nvPr/>
        </p:nvSpPr>
        <p:spPr>
          <a:xfrm>
            <a:off x="3419181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9D19E0E-6CC5-F3E5-4EAF-2BC7C07CAEC8}"/>
              </a:ext>
            </a:extLst>
          </p:cNvPr>
          <p:cNvSpPr/>
          <p:nvPr/>
        </p:nvSpPr>
        <p:spPr>
          <a:xfrm>
            <a:off x="3654210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4B631A7-F38C-A660-ABA7-424CBB7CE4CB}"/>
              </a:ext>
            </a:extLst>
          </p:cNvPr>
          <p:cNvSpPr/>
          <p:nvPr/>
        </p:nvSpPr>
        <p:spPr>
          <a:xfrm>
            <a:off x="1326973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80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05F475-6E32-6512-90E7-847D8B7E41F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DDA7DB-98B8-BFB3-FEE8-130DC8A1E492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9B9FA8-211D-7B49-C8AA-CD1FBEBBC5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ED45AE-61FB-26B4-EEC7-4615EE007C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31F92E-E91B-513A-C8BC-5DD61CEB7DE7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x 6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5C4E0-142F-4914-C568-DF7233E4605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6 = 72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6665F1-9B91-5E1C-F9E2-FE5A68838CE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72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4E8F08-2087-FBAC-7D47-88195C7A2CF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 12</a:t>
            </a:r>
          </a:p>
        </p:txBody>
      </p:sp>
    </p:spTree>
    <p:extLst>
      <p:ext uri="{BB962C8B-B14F-4D97-AF65-F5344CB8AC3E}">
        <p14:creationId xmlns:p14="http://schemas.microsoft.com/office/powerpoint/2010/main" val="3158926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4D5977-7D04-449B-5BE4-FEEF459BE79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5762D4-7D32-6F57-AA67-5C9FD347F3A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3D07F7-3338-CBE8-CF2E-33A10FB277F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CC0D23-E614-F58E-7030-02EC3B78C0D0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0F9F10-D267-2827-C1F6-A06E5F4FFB01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lots of 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A5ACBB-19F6-175E-8D89-208D757072B4}"/>
              </a:ext>
            </a:extLst>
          </p:cNvPr>
          <p:cNvSpPr txBox="1"/>
          <p:nvPr/>
        </p:nvSpPr>
        <p:spPr>
          <a:xfrm>
            <a:off x="5362007" y="1584960"/>
            <a:ext cx="27400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sixth of 72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CCB1B791-1987-E2F3-8456-EA9B227B10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881062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FDD75D0-4AF1-1872-D781-80AAD5502D4D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402724FE-8D8F-2585-FB3A-CABA02447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322241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0E350D0-8A0C-1CE2-DF22-7A388B4C83F3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EC272C2-9BAB-58D6-B3DB-4EB7C4A5BC2E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72</a:t>
            </a:r>
          </a:p>
        </p:txBody>
      </p:sp>
    </p:spTree>
    <p:extLst>
      <p:ext uri="{BB962C8B-B14F-4D97-AF65-F5344CB8AC3E}">
        <p14:creationId xmlns:p14="http://schemas.microsoft.com/office/powerpoint/2010/main" val="1540150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F1577B-7C7E-30E2-0B8C-4593F551B21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EEE189-43FA-96D8-68CC-1D2501B426C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C1A58A-85DE-9D70-B4C2-E0C18241CF9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5FF171-012F-8714-A86D-B0B409BA711A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C3739FF-2F2F-86CF-527A-6E18D91D16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865843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675469999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61356194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664224596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562157764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8C25AD4-7E86-E65D-565C-A0D03FE89F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756930"/>
              </p:ext>
            </p:extLst>
          </p:nvPr>
        </p:nvGraphicFramePr>
        <p:xfrm>
          <a:off x="5601884" y="1697781"/>
          <a:ext cx="249936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225043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2DBAF8B-E7A0-8874-E08F-90CBFD974424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12 groups of 6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2E192A8-9D06-E9E8-C735-8DA554C84302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C57AC1-508B-C9EA-5227-2F70975291BE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39A47DC-C24F-B1BD-123C-F2EFC3AE3E9A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EBF492F-00E3-8B0A-3AAD-303B9C297A53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1F43956-24D3-4E83-C8FA-6911AF64B2EB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9AACF4-EA6E-DFDC-55B3-F726B04D19C6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8AF7B5D-A8E8-6158-A960-1CF8F9614FF5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8D0350-0263-4F3C-6A6D-FAFEE4CC2AAA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9A809D-05AB-B136-DFC5-0A9A7F02ADC1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E02D5C1-9243-F4F1-65D7-76B8E2F38399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07D04B1-3C32-EEDB-5127-5DCDD0D39D4C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3D38819-9F8C-3844-DF8A-D95496593F2C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1DB0BA3-004E-8500-6A37-7F5D986DD13D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576F14-6CBA-0373-BE9D-18479C64435B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928C693-FC29-C92D-9C29-7D2C945CAF8C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622410-7634-6CE5-E709-79B52F2AF499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BBC20A5-0B9E-30AC-0E43-7E78931E8CCC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2EF5F37-5CE7-D3BF-03C9-62857FA141D6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93743A3-4B4D-9BA2-5094-4D8437655C4E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5FFFCE0-10AD-501B-046E-5AE536CF6414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D41E569-1DA8-66A9-21BA-95DFCE0093EF}"/>
              </a:ext>
            </a:extLst>
          </p:cNvPr>
          <p:cNvSpPr/>
          <p:nvPr/>
        </p:nvSpPr>
        <p:spPr>
          <a:xfrm>
            <a:off x="132697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1DED348-95A1-7C39-7F7F-8456C7BAEFC9}"/>
              </a:ext>
            </a:extLst>
          </p:cNvPr>
          <p:cNvSpPr/>
          <p:nvPr/>
        </p:nvSpPr>
        <p:spPr>
          <a:xfrm>
            <a:off x="132697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38CAB47-24F2-7076-5491-99F7EE3255EB}"/>
              </a:ext>
            </a:extLst>
          </p:cNvPr>
          <p:cNvSpPr/>
          <p:nvPr/>
        </p:nvSpPr>
        <p:spPr>
          <a:xfrm>
            <a:off x="2009399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94D4386-2B1E-6EA9-EAA3-F65D0DEDBC8B}"/>
              </a:ext>
            </a:extLst>
          </p:cNvPr>
          <p:cNvSpPr/>
          <p:nvPr/>
        </p:nvSpPr>
        <p:spPr>
          <a:xfrm>
            <a:off x="224442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D6DBD2-01BD-1DBB-09D3-B42BC385113E}"/>
              </a:ext>
            </a:extLst>
          </p:cNvPr>
          <p:cNvSpPr/>
          <p:nvPr/>
        </p:nvSpPr>
        <p:spPr>
          <a:xfrm>
            <a:off x="2479457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422BAA6-86BE-9E83-5D2B-1383ADAB6092}"/>
              </a:ext>
            </a:extLst>
          </p:cNvPr>
          <p:cNvSpPr/>
          <p:nvPr/>
        </p:nvSpPr>
        <p:spPr>
          <a:xfrm>
            <a:off x="2714486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814BB5E-7F80-DDAC-6744-05ECC69479A9}"/>
              </a:ext>
            </a:extLst>
          </p:cNvPr>
          <p:cNvSpPr/>
          <p:nvPr/>
        </p:nvSpPr>
        <p:spPr>
          <a:xfrm>
            <a:off x="177437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882B92F-DFC2-4677-442E-B563EE639F02}"/>
              </a:ext>
            </a:extLst>
          </p:cNvPr>
          <p:cNvSpPr/>
          <p:nvPr/>
        </p:nvSpPr>
        <p:spPr>
          <a:xfrm>
            <a:off x="155696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7B52330-8846-7EAA-82ED-2F454A5BAD1E}"/>
              </a:ext>
            </a:extLst>
          </p:cNvPr>
          <p:cNvSpPr/>
          <p:nvPr/>
        </p:nvSpPr>
        <p:spPr>
          <a:xfrm>
            <a:off x="2949515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692CF8-8D64-FC3A-6BED-7A47C4096F0E}"/>
              </a:ext>
            </a:extLst>
          </p:cNvPr>
          <p:cNvSpPr/>
          <p:nvPr/>
        </p:nvSpPr>
        <p:spPr>
          <a:xfrm>
            <a:off x="3184544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194FCE9-1F70-DC31-1AA8-388B630E88B4}"/>
              </a:ext>
            </a:extLst>
          </p:cNvPr>
          <p:cNvSpPr/>
          <p:nvPr/>
        </p:nvSpPr>
        <p:spPr>
          <a:xfrm>
            <a:off x="3419573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888BA4-EEFB-B101-DEDF-1B2C26C6DC31}"/>
              </a:ext>
            </a:extLst>
          </p:cNvPr>
          <p:cNvSpPr/>
          <p:nvPr/>
        </p:nvSpPr>
        <p:spPr>
          <a:xfrm>
            <a:off x="3654602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FA83183-DEE6-7DBE-52EB-B798DD9C896E}"/>
              </a:ext>
            </a:extLst>
          </p:cNvPr>
          <p:cNvSpPr/>
          <p:nvPr/>
        </p:nvSpPr>
        <p:spPr>
          <a:xfrm>
            <a:off x="1327365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6B3D2EC-57CA-50AE-9740-C1075A8DB0AC}"/>
              </a:ext>
            </a:extLst>
          </p:cNvPr>
          <p:cNvSpPr/>
          <p:nvPr/>
        </p:nvSpPr>
        <p:spPr>
          <a:xfrm>
            <a:off x="2009791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0433599-D9F7-875C-B8D5-CC308411830E}"/>
              </a:ext>
            </a:extLst>
          </p:cNvPr>
          <p:cNvSpPr/>
          <p:nvPr/>
        </p:nvSpPr>
        <p:spPr>
          <a:xfrm>
            <a:off x="2244820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1AE13A-8E40-52B8-355D-B66EFE96E4D3}"/>
              </a:ext>
            </a:extLst>
          </p:cNvPr>
          <p:cNvSpPr/>
          <p:nvPr/>
        </p:nvSpPr>
        <p:spPr>
          <a:xfrm>
            <a:off x="2479849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5F0C27C-2A55-F3B5-2A9F-6CD4E9260507}"/>
              </a:ext>
            </a:extLst>
          </p:cNvPr>
          <p:cNvSpPr/>
          <p:nvPr/>
        </p:nvSpPr>
        <p:spPr>
          <a:xfrm>
            <a:off x="2714878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3225FC9-98EA-8915-B77B-116698831FEA}"/>
              </a:ext>
            </a:extLst>
          </p:cNvPr>
          <p:cNvSpPr/>
          <p:nvPr/>
        </p:nvSpPr>
        <p:spPr>
          <a:xfrm>
            <a:off x="1774762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062B5E2-9BFB-1330-1002-EF5319EFB798}"/>
              </a:ext>
            </a:extLst>
          </p:cNvPr>
          <p:cNvSpPr/>
          <p:nvPr/>
        </p:nvSpPr>
        <p:spPr>
          <a:xfrm>
            <a:off x="1557360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D14FD1D-3BA2-445C-E45F-7EBF8D4FC28F}"/>
              </a:ext>
            </a:extLst>
          </p:cNvPr>
          <p:cNvSpPr/>
          <p:nvPr/>
        </p:nvSpPr>
        <p:spPr>
          <a:xfrm>
            <a:off x="2949907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ABA07B8-6137-4982-D34C-271D6AE149C8}"/>
              </a:ext>
            </a:extLst>
          </p:cNvPr>
          <p:cNvSpPr/>
          <p:nvPr/>
        </p:nvSpPr>
        <p:spPr>
          <a:xfrm>
            <a:off x="3184936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D269F65-E36B-0AA9-9FF9-D7F995263497}"/>
              </a:ext>
            </a:extLst>
          </p:cNvPr>
          <p:cNvSpPr/>
          <p:nvPr/>
        </p:nvSpPr>
        <p:spPr>
          <a:xfrm>
            <a:off x="3419965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E4C6B27-B9E5-4344-0967-FB2C98B1543C}"/>
              </a:ext>
            </a:extLst>
          </p:cNvPr>
          <p:cNvSpPr/>
          <p:nvPr/>
        </p:nvSpPr>
        <p:spPr>
          <a:xfrm>
            <a:off x="3654994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0B1AAFA-766D-2D58-B5D5-5A6CFE3A0615}"/>
              </a:ext>
            </a:extLst>
          </p:cNvPr>
          <p:cNvSpPr/>
          <p:nvPr/>
        </p:nvSpPr>
        <p:spPr>
          <a:xfrm>
            <a:off x="1327757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1755AAF-4BAB-44BA-3EE2-B792F2B51C60}"/>
              </a:ext>
            </a:extLst>
          </p:cNvPr>
          <p:cNvSpPr/>
          <p:nvPr/>
        </p:nvSpPr>
        <p:spPr>
          <a:xfrm>
            <a:off x="2010183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32B3DED-1D57-AEEB-927D-C57FED37D67F}"/>
              </a:ext>
            </a:extLst>
          </p:cNvPr>
          <p:cNvSpPr/>
          <p:nvPr/>
        </p:nvSpPr>
        <p:spPr>
          <a:xfrm>
            <a:off x="2245212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906EA629-8A11-F853-0A8A-7F659E9B1B4A}"/>
              </a:ext>
            </a:extLst>
          </p:cNvPr>
          <p:cNvSpPr/>
          <p:nvPr/>
        </p:nvSpPr>
        <p:spPr>
          <a:xfrm>
            <a:off x="2480241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0B6E162-FE0E-F7C9-97E6-00116636A9D5}"/>
              </a:ext>
            </a:extLst>
          </p:cNvPr>
          <p:cNvSpPr/>
          <p:nvPr/>
        </p:nvSpPr>
        <p:spPr>
          <a:xfrm>
            <a:off x="2715270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171FDFA-EBA3-1C3C-FAA7-26BB257A4CA7}"/>
              </a:ext>
            </a:extLst>
          </p:cNvPr>
          <p:cNvSpPr/>
          <p:nvPr/>
        </p:nvSpPr>
        <p:spPr>
          <a:xfrm>
            <a:off x="1775154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B79EFE5-9676-E765-92AB-A5E3A0B1DBAC}"/>
              </a:ext>
            </a:extLst>
          </p:cNvPr>
          <p:cNvSpPr/>
          <p:nvPr/>
        </p:nvSpPr>
        <p:spPr>
          <a:xfrm>
            <a:off x="1557752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8EF0141-354A-89EB-8614-9372BD3E53CA}"/>
              </a:ext>
            </a:extLst>
          </p:cNvPr>
          <p:cNvSpPr/>
          <p:nvPr/>
        </p:nvSpPr>
        <p:spPr>
          <a:xfrm>
            <a:off x="2950299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64F564A-52FE-B881-904A-F70E9E2E98FE}"/>
              </a:ext>
            </a:extLst>
          </p:cNvPr>
          <p:cNvSpPr/>
          <p:nvPr/>
        </p:nvSpPr>
        <p:spPr>
          <a:xfrm>
            <a:off x="3185328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1036B31-639D-6B6B-E160-210DE1783255}"/>
              </a:ext>
            </a:extLst>
          </p:cNvPr>
          <p:cNvSpPr/>
          <p:nvPr/>
        </p:nvSpPr>
        <p:spPr>
          <a:xfrm>
            <a:off x="3420357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0571A60-92A5-D3CA-E3D8-E96A51356285}"/>
              </a:ext>
            </a:extLst>
          </p:cNvPr>
          <p:cNvSpPr/>
          <p:nvPr/>
        </p:nvSpPr>
        <p:spPr>
          <a:xfrm>
            <a:off x="3655386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8AB6619-9629-5B19-1346-3450F2719EF2}"/>
              </a:ext>
            </a:extLst>
          </p:cNvPr>
          <p:cNvSpPr/>
          <p:nvPr/>
        </p:nvSpPr>
        <p:spPr>
          <a:xfrm>
            <a:off x="1328149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1122846-3ECB-67E2-B2FB-A75CC44E05B1}"/>
              </a:ext>
            </a:extLst>
          </p:cNvPr>
          <p:cNvSpPr/>
          <p:nvPr/>
        </p:nvSpPr>
        <p:spPr>
          <a:xfrm>
            <a:off x="2010575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B3C3EBC-64E4-3CC3-10DB-D03CFE23E34E}"/>
              </a:ext>
            </a:extLst>
          </p:cNvPr>
          <p:cNvSpPr/>
          <p:nvPr/>
        </p:nvSpPr>
        <p:spPr>
          <a:xfrm>
            <a:off x="2245604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40E677E-BFD4-209B-EECD-5BEDE5263AB3}"/>
              </a:ext>
            </a:extLst>
          </p:cNvPr>
          <p:cNvSpPr/>
          <p:nvPr/>
        </p:nvSpPr>
        <p:spPr>
          <a:xfrm>
            <a:off x="2480633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222243B-0403-FAC7-C44B-1D08459CDDB2}"/>
              </a:ext>
            </a:extLst>
          </p:cNvPr>
          <p:cNvSpPr/>
          <p:nvPr/>
        </p:nvSpPr>
        <p:spPr>
          <a:xfrm>
            <a:off x="2715662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190EF6B-CA8D-028D-778A-527C58A4EB5D}"/>
              </a:ext>
            </a:extLst>
          </p:cNvPr>
          <p:cNvSpPr/>
          <p:nvPr/>
        </p:nvSpPr>
        <p:spPr>
          <a:xfrm>
            <a:off x="1775546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70B2332F-873E-0336-C8D6-AE1BC8F95821}"/>
              </a:ext>
            </a:extLst>
          </p:cNvPr>
          <p:cNvSpPr/>
          <p:nvPr/>
        </p:nvSpPr>
        <p:spPr>
          <a:xfrm>
            <a:off x="1558144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31F4710-5207-CC47-6814-11DC87FD3AE8}"/>
              </a:ext>
            </a:extLst>
          </p:cNvPr>
          <p:cNvSpPr/>
          <p:nvPr/>
        </p:nvSpPr>
        <p:spPr>
          <a:xfrm>
            <a:off x="2950691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C97FCC4-8145-1DEA-7B29-DF5754AA9DDC}"/>
              </a:ext>
            </a:extLst>
          </p:cNvPr>
          <p:cNvSpPr/>
          <p:nvPr/>
        </p:nvSpPr>
        <p:spPr>
          <a:xfrm>
            <a:off x="3185720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8EB2BF0-DB76-75D6-FBB6-D1226D1C6AA7}"/>
              </a:ext>
            </a:extLst>
          </p:cNvPr>
          <p:cNvSpPr/>
          <p:nvPr/>
        </p:nvSpPr>
        <p:spPr>
          <a:xfrm>
            <a:off x="3420749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399958D6-607F-9311-0366-ABBCE930D4E8}"/>
              </a:ext>
            </a:extLst>
          </p:cNvPr>
          <p:cNvSpPr/>
          <p:nvPr/>
        </p:nvSpPr>
        <p:spPr>
          <a:xfrm>
            <a:off x="3655778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CA8A598-14ED-2CFA-69AA-1A1A49D94FA7}"/>
              </a:ext>
            </a:extLst>
          </p:cNvPr>
          <p:cNvSpPr/>
          <p:nvPr/>
        </p:nvSpPr>
        <p:spPr>
          <a:xfrm>
            <a:off x="1328541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0F87FF9-3661-95CE-B11F-A49926D3E56A}"/>
              </a:ext>
            </a:extLst>
          </p:cNvPr>
          <p:cNvSpPr/>
          <p:nvPr/>
        </p:nvSpPr>
        <p:spPr>
          <a:xfrm>
            <a:off x="388884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7DF9B6D6-30FD-CF94-9C06-3D6729348D56}"/>
              </a:ext>
            </a:extLst>
          </p:cNvPr>
          <p:cNvSpPr/>
          <p:nvPr/>
        </p:nvSpPr>
        <p:spPr>
          <a:xfrm>
            <a:off x="388884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9729895-7D7C-04C7-F69F-94B59F0B0E60}"/>
              </a:ext>
            </a:extLst>
          </p:cNvPr>
          <p:cNvSpPr/>
          <p:nvPr/>
        </p:nvSpPr>
        <p:spPr>
          <a:xfrm>
            <a:off x="3889239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9AB45968-B72B-2351-FEB3-2B8ED1F36D52}"/>
              </a:ext>
            </a:extLst>
          </p:cNvPr>
          <p:cNvSpPr/>
          <p:nvPr/>
        </p:nvSpPr>
        <p:spPr>
          <a:xfrm>
            <a:off x="3889631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81EBE42-142A-29CD-2BF7-B5C866727A77}"/>
              </a:ext>
            </a:extLst>
          </p:cNvPr>
          <p:cNvSpPr/>
          <p:nvPr/>
        </p:nvSpPr>
        <p:spPr>
          <a:xfrm>
            <a:off x="3890023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4EF95507-3E19-0A51-1B62-E99AF27732B5}"/>
              </a:ext>
            </a:extLst>
          </p:cNvPr>
          <p:cNvSpPr/>
          <p:nvPr/>
        </p:nvSpPr>
        <p:spPr>
          <a:xfrm>
            <a:off x="3890415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72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x 6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6 = 18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18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 3</a:t>
            </a:r>
          </a:p>
        </p:txBody>
      </p:sp>
    </p:spTree>
    <p:extLst>
      <p:ext uri="{BB962C8B-B14F-4D97-AF65-F5344CB8AC3E}">
        <p14:creationId xmlns:p14="http://schemas.microsoft.com/office/powerpoint/2010/main" val="359445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lots of 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362006" y="1584960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sixth of 18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750650"/>
              </p:ext>
            </p:extLst>
          </p:nvPr>
        </p:nvGraphicFramePr>
        <p:xfrm>
          <a:off x="2076226" y="3811591"/>
          <a:ext cx="70333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33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endCxn id="12" idx="3"/>
          </p:cNvCxnSpPr>
          <p:nvPr/>
        </p:nvCxnSpPr>
        <p:spPr>
          <a:xfrm>
            <a:off x="2148354" y="4390711"/>
            <a:ext cx="63120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375667"/>
              </p:ext>
            </p:extLst>
          </p:nvPr>
        </p:nvGraphicFramePr>
        <p:xfrm>
          <a:off x="5825018" y="3815114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endCxn id="18" idx="3"/>
          </p:cNvCxnSpPr>
          <p:nvPr/>
        </p:nvCxnSpPr>
        <p:spPr>
          <a:xfrm>
            <a:off x="5825018" y="4394234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277138" y="4091328"/>
            <a:ext cx="1512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18</a:t>
            </a:r>
          </a:p>
        </p:txBody>
      </p:sp>
    </p:spTree>
    <p:extLst>
      <p:ext uri="{BB962C8B-B14F-4D97-AF65-F5344CB8AC3E}">
        <p14:creationId xmlns:p14="http://schemas.microsoft.com/office/powerpoint/2010/main" val="115085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502460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410350165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22979942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95372688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49904883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/>
        </p:nvGraphicFramePr>
        <p:xfrm>
          <a:off x="6013089" y="1624090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3 groups of 6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5193" y="4117603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5193" y="435379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455872" y="4117603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455872" y="435379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91C0ABE-4299-2DD9-86A7-EFFE34A4FB85}"/>
              </a:ext>
            </a:extLst>
          </p:cNvPr>
          <p:cNvSpPr/>
          <p:nvPr/>
        </p:nvSpPr>
        <p:spPr>
          <a:xfrm>
            <a:off x="2686550" y="4117603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E85F2D3-CEB7-C184-B2AE-D6C291643E71}"/>
              </a:ext>
            </a:extLst>
          </p:cNvPr>
          <p:cNvSpPr/>
          <p:nvPr/>
        </p:nvSpPr>
        <p:spPr>
          <a:xfrm>
            <a:off x="2686550" y="435379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12FEC10-5F6D-2B0B-69E6-A391F253ED91}"/>
              </a:ext>
            </a:extLst>
          </p:cNvPr>
          <p:cNvSpPr/>
          <p:nvPr/>
        </p:nvSpPr>
        <p:spPr>
          <a:xfrm>
            <a:off x="2225193" y="4570187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6027AC9-2287-203D-758A-EEB27E90A263}"/>
              </a:ext>
            </a:extLst>
          </p:cNvPr>
          <p:cNvSpPr/>
          <p:nvPr/>
        </p:nvSpPr>
        <p:spPr>
          <a:xfrm>
            <a:off x="2455872" y="4570187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DA69A5-1958-9084-5D1E-57321E8F0982}"/>
              </a:ext>
            </a:extLst>
          </p:cNvPr>
          <p:cNvSpPr/>
          <p:nvPr/>
        </p:nvSpPr>
        <p:spPr>
          <a:xfrm>
            <a:off x="2686550" y="4570187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BADD863-1FCD-868B-95DC-690945C53C3F}"/>
              </a:ext>
            </a:extLst>
          </p:cNvPr>
          <p:cNvSpPr/>
          <p:nvPr/>
        </p:nvSpPr>
        <p:spPr>
          <a:xfrm>
            <a:off x="2225193" y="4795422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F24FE2A-AF37-9410-56AC-182ACF1F8D3D}"/>
              </a:ext>
            </a:extLst>
          </p:cNvPr>
          <p:cNvSpPr/>
          <p:nvPr/>
        </p:nvSpPr>
        <p:spPr>
          <a:xfrm>
            <a:off x="2455872" y="4795422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0402EBA-2985-5C5B-DF1A-07AC89DEEE90}"/>
              </a:ext>
            </a:extLst>
          </p:cNvPr>
          <p:cNvSpPr/>
          <p:nvPr/>
        </p:nvSpPr>
        <p:spPr>
          <a:xfrm>
            <a:off x="2686550" y="4795422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6D47AB5-55CD-1570-5B5B-F33E2B5DF4A8}"/>
              </a:ext>
            </a:extLst>
          </p:cNvPr>
          <p:cNvSpPr/>
          <p:nvPr/>
        </p:nvSpPr>
        <p:spPr>
          <a:xfrm>
            <a:off x="2228399" y="5011781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BA9A5AE-CDAC-0B76-8AF6-FA1D848C5945}"/>
              </a:ext>
            </a:extLst>
          </p:cNvPr>
          <p:cNvSpPr/>
          <p:nvPr/>
        </p:nvSpPr>
        <p:spPr>
          <a:xfrm>
            <a:off x="2459078" y="5011781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27E142-E206-08AF-0739-A39D30CB5B58}"/>
              </a:ext>
            </a:extLst>
          </p:cNvPr>
          <p:cNvSpPr/>
          <p:nvPr/>
        </p:nvSpPr>
        <p:spPr>
          <a:xfrm>
            <a:off x="2689756" y="5011781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5D710DD-0C42-8DE0-7873-B408C9E57EC0}"/>
              </a:ext>
            </a:extLst>
          </p:cNvPr>
          <p:cNvSpPr/>
          <p:nvPr/>
        </p:nvSpPr>
        <p:spPr>
          <a:xfrm>
            <a:off x="2231605" y="3891165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051CDB5-DA1B-E141-5740-95F344B8B28F}"/>
              </a:ext>
            </a:extLst>
          </p:cNvPr>
          <p:cNvSpPr/>
          <p:nvPr/>
        </p:nvSpPr>
        <p:spPr>
          <a:xfrm>
            <a:off x="2462284" y="3891165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ABB285C-6786-8198-5F8B-B49F2B8FCEA5}"/>
              </a:ext>
            </a:extLst>
          </p:cNvPr>
          <p:cNvSpPr/>
          <p:nvPr/>
        </p:nvSpPr>
        <p:spPr>
          <a:xfrm>
            <a:off x="2692962" y="3891165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992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C9DBB4-495E-65CF-CF1F-DBE7467C743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D21276-B6CD-019A-654E-32F27E0AA44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AF0B95-78D3-46FD-E18D-8A81076F366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4E112CB-5624-08E4-127C-A1657B04A89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D91F44-C006-E6E6-14A2-AA5A1B858BD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x 6 =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3453DD-3D26-70DC-7F55-6C225FD917D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6 = 24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83A0CD-33B4-4904-7570-3C66ED6F6F1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36B488-8FBE-54F1-2B3F-AC4E8B4CA39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6 = 4</a:t>
            </a:r>
          </a:p>
        </p:txBody>
      </p:sp>
    </p:spTree>
    <p:extLst>
      <p:ext uri="{BB962C8B-B14F-4D97-AF65-F5344CB8AC3E}">
        <p14:creationId xmlns:p14="http://schemas.microsoft.com/office/powerpoint/2010/main" val="2731378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B05602-0C5A-0AE4-9499-F5DD10FD0F47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7B1CA5-A201-2525-E843-9865BA7ADB4D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7201B2-3386-8A79-CBFC-80C84F9716C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078BF0-092F-922E-A603-02F5382890B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6D3A39-08ED-457F-7F17-400C835EE39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lots of 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4E7EE7-793F-C91C-10FD-4F35069F432B}"/>
              </a:ext>
            </a:extLst>
          </p:cNvPr>
          <p:cNvSpPr txBox="1"/>
          <p:nvPr/>
        </p:nvSpPr>
        <p:spPr>
          <a:xfrm>
            <a:off x="5454126" y="1584960"/>
            <a:ext cx="26678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sixth of 24</a:t>
            </a:r>
          </a:p>
        </p:txBody>
      </p:sp>
      <p:graphicFrame>
        <p:nvGraphicFramePr>
          <p:cNvPr id="16" name="Table 13">
            <a:extLst>
              <a:ext uri="{FF2B5EF4-FFF2-40B4-BE49-F238E27FC236}">
                <a16:creationId xmlns:a16="http://schemas.microsoft.com/office/drawing/2014/main" id="{9431C8E1-43E8-BF2C-DEAF-7DF7EEE601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254975"/>
              </p:ext>
            </p:extLst>
          </p:nvPr>
        </p:nvGraphicFramePr>
        <p:xfrm>
          <a:off x="1893346" y="3811591"/>
          <a:ext cx="88621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21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243B30-3EA0-A859-0E35-5702693C4720}"/>
              </a:ext>
            </a:extLst>
          </p:cNvPr>
          <p:cNvCxnSpPr>
            <a:cxnSpLocks/>
            <a:stCxn id="16" idx="1"/>
            <a:endCxn id="16" idx="3"/>
          </p:cNvCxnSpPr>
          <p:nvPr/>
        </p:nvCxnSpPr>
        <p:spPr>
          <a:xfrm>
            <a:off x="1893346" y="4390711"/>
            <a:ext cx="8862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2" name="Table 13">
            <a:extLst>
              <a:ext uri="{FF2B5EF4-FFF2-40B4-BE49-F238E27FC236}">
                <a16:creationId xmlns:a16="http://schemas.microsoft.com/office/drawing/2014/main" id="{D2B02725-8FF6-246E-070A-3E0D20DAF7D2}"/>
              </a:ext>
            </a:extLst>
          </p:cNvPr>
          <p:cNvGraphicFramePr>
            <a:graphicFrameLocks noGrp="1"/>
          </p:cNvGraphicFramePr>
          <p:nvPr/>
        </p:nvGraphicFramePr>
        <p:xfrm>
          <a:off x="6235602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F44745-8383-11E5-8A05-1FD6196A72FD}"/>
              </a:ext>
            </a:extLst>
          </p:cNvPr>
          <p:cNvCxnSpPr>
            <a:endCxn id="22" idx="3"/>
          </p:cNvCxnSpPr>
          <p:nvPr/>
        </p:nvCxnSpPr>
        <p:spPr>
          <a:xfrm>
            <a:off x="6235602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EC77948-4442-22F9-06BC-EDE43FCC6623}"/>
              </a:ext>
            </a:extLst>
          </p:cNvPr>
          <p:cNvSpPr txBox="1"/>
          <p:nvPr/>
        </p:nvSpPr>
        <p:spPr>
          <a:xfrm>
            <a:off x="6727635" y="4098324"/>
            <a:ext cx="1285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24</a:t>
            </a:r>
          </a:p>
        </p:txBody>
      </p:sp>
    </p:spTree>
    <p:extLst>
      <p:ext uri="{BB962C8B-B14F-4D97-AF65-F5344CB8AC3E}">
        <p14:creationId xmlns:p14="http://schemas.microsoft.com/office/powerpoint/2010/main" val="3147796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47995A-8E30-5CF0-DC5B-4F02041CEAE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3BB0D5-6E91-1711-FA53-6EB3576287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C08194-5806-1A8A-662C-785FF7904CB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7737FB-8355-F89D-2A47-5B928A1DD8A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9583C147-B006-6EB7-5ED1-CF7320CACF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615274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68738186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895770509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4344343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647679059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AFC038F-2F20-A961-1D47-C2C91E29E5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510989"/>
              </p:ext>
            </p:extLst>
          </p:nvPr>
        </p:nvGraphicFramePr>
        <p:xfrm>
          <a:off x="6013089" y="1624090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317F004-3D1C-9D83-5D14-FD0AFD7927A4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4 groups of 6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E143C5-F292-C992-F774-A46301D02700}"/>
              </a:ext>
            </a:extLst>
          </p:cNvPr>
          <p:cNvSpPr/>
          <p:nvPr/>
        </p:nvSpPr>
        <p:spPr>
          <a:xfrm>
            <a:off x="2004657" y="4121199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7B3E5A7-A3FD-16AE-9469-DC604EF5C20E}"/>
              </a:ext>
            </a:extLst>
          </p:cNvPr>
          <p:cNvSpPr/>
          <p:nvPr/>
        </p:nvSpPr>
        <p:spPr>
          <a:xfrm>
            <a:off x="2004657" y="4379902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6CA23DA-FDC9-1B9E-0B32-F89E3A589CBC}"/>
              </a:ext>
            </a:extLst>
          </p:cNvPr>
          <p:cNvSpPr/>
          <p:nvPr/>
        </p:nvSpPr>
        <p:spPr>
          <a:xfrm>
            <a:off x="2257320" y="4121199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20EE653-BABD-1585-2E80-917D67342251}"/>
              </a:ext>
            </a:extLst>
          </p:cNvPr>
          <p:cNvSpPr/>
          <p:nvPr/>
        </p:nvSpPr>
        <p:spPr>
          <a:xfrm>
            <a:off x="2257320" y="4379902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4AC3A48-5366-6CB2-9C0B-96F38830B176}"/>
              </a:ext>
            </a:extLst>
          </p:cNvPr>
          <p:cNvSpPr/>
          <p:nvPr/>
        </p:nvSpPr>
        <p:spPr>
          <a:xfrm>
            <a:off x="2509983" y="4121199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08A895-AD85-1338-B9E2-B954CE3ECB93}"/>
              </a:ext>
            </a:extLst>
          </p:cNvPr>
          <p:cNvSpPr/>
          <p:nvPr/>
        </p:nvSpPr>
        <p:spPr>
          <a:xfrm>
            <a:off x="2509983" y="4379902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D4FA274-6ED7-FC85-B127-49FCC96F8463}"/>
              </a:ext>
            </a:extLst>
          </p:cNvPr>
          <p:cNvSpPr/>
          <p:nvPr/>
        </p:nvSpPr>
        <p:spPr>
          <a:xfrm>
            <a:off x="2762646" y="4121199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7F098D8-6802-0A33-284E-74FE8A36476A}"/>
              </a:ext>
            </a:extLst>
          </p:cNvPr>
          <p:cNvSpPr/>
          <p:nvPr/>
        </p:nvSpPr>
        <p:spPr>
          <a:xfrm>
            <a:off x="2762646" y="4379902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63693D4-8633-17CF-EA04-8C70D458DF9C}"/>
              </a:ext>
            </a:extLst>
          </p:cNvPr>
          <p:cNvSpPr/>
          <p:nvPr/>
        </p:nvSpPr>
        <p:spPr>
          <a:xfrm>
            <a:off x="2004657" y="4633116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122AD79-4975-F9C4-DA2E-C4C6A864B3A6}"/>
              </a:ext>
            </a:extLst>
          </p:cNvPr>
          <p:cNvSpPr/>
          <p:nvPr/>
        </p:nvSpPr>
        <p:spPr>
          <a:xfrm>
            <a:off x="2257320" y="4633116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270DAF-DFB5-E0DE-0FAA-827DCFCEDF31}"/>
              </a:ext>
            </a:extLst>
          </p:cNvPr>
          <p:cNvSpPr/>
          <p:nvPr/>
        </p:nvSpPr>
        <p:spPr>
          <a:xfrm>
            <a:off x="2509983" y="4633116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D0EF672-965C-DBEE-9AE1-23626C605DB6}"/>
              </a:ext>
            </a:extLst>
          </p:cNvPr>
          <p:cNvSpPr/>
          <p:nvPr/>
        </p:nvSpPr>
        <p:spPr>
          <a:xfrm>
            <a:off x="2762646" y="4633116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027156F-EEEB-D2C8-2233-B62785E683CF}"/>
              </a:ext>
            </a:extLst>
          </p:cNvPr>
          <p:cNvSpPr/>
          <p:nvPr/>
        </p:nvSpPr>
        <p:spPr>
          <a:xfrm>
            <a:off x="2004657" y="4886330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6366C71-6F9F-63A6-33D7-5306E5783B69}"/>
              </a:ext>
            </a:extLst>
          </p:cNvPr>
          <p:cNvSpPr/>
          <p:nvPr/>
        </p:nvSpPr>
        <p:spPr>
          <a:xfrm>
            <a:off x="2257320" y="4886330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4E05DF0-00F6-7B41-69B8-B57E784E56EB}"/>
              </a:ext>
            </a:extLst>
          </p:cNvPr>
          <p:cNvSpPr/>
          <p:nvPr/>
        </p:nvSpPr>
        <p:spPr>
          <a:xfrm>
            <a:off x="2509983" y="4886330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299AD58-4451-519B-9358-A7D7295AB088}"/>
              </a:ext>
            </a:extLst>
          </p:cNvPr>
          <p:cNvSpPr/>
          <p:nvPr/>
        </p:nvSpPr>
        <p:spPr>
          <a:xfrm>
            <a:off x="2762646" y="4886330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28A2B5A-682C-8A9C-6D3D-6155A8E8B3E3}"/>
              </a:ext>
            </a:extLst>
          </p:cNvPr>
          <p:cNvSpPr/>
          <p:nvPr/>
        </p:nvSpPr>
        <p:spPr>
          <a:xfrm>
            <a:off x="2004657" y="5143103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6ED8FAC-863D-B606-89D4-2864A21B25F4}"/>
              </a:ext>
            </a:extLst>
          </p:cNvPr>
          <p:cNvSpPr/>
          <p:nvPr/>
        </p:nvSpPr>
        <p:spPr>
          <a:xfrm>
            <a:off x="2257320" y="5143103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38D6730-9C18-3266-EBFE-57F93285C588}"/>
              </a:ext>
            </a:extLst>
          </p:cNvPr>
          <p:cNvSpPr/>
          <p:nvPr/>
        </p:nvSpPr>
        <p:spPr>
          <a:xfrm>
            <a:off x="2509983" y="5143103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7A29034-D2A5-98C9-DF34-BB9C677B4992}"/>
              </a:ext>
            </a:extLst>
          </p:cNvPr>
          <p:cNvSpPr/>
          <p:nvPr/>
        </p:nvSpPr>
        <p:spPr>
          <a:xfrm>
            <a:off x="2762646" y="5143103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7EBDED6-14F1-54DA-AE49-0DD0079120F3}"/>
              </a:ext>
            </a:extLst>
          </p:cNvPr>
          <p:cNvSpPr/>
          <p:nvPr/>
        </p:nvSpPr>
        <p:spPr>
          <a:xfrm>
            <a:off x="2004657" y="3871784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4B4D5C0-EFEB-21E9-967A-6570255048CF}"/>
              </a:ext>
            </a:extLst>
          </p:cNvPr>
          <p:cNvSpPr/>
          <p:nvPr/>
        </p:nvSpPr>
        <p:spPr>
          <a:xfrm>
            <a:off x="2257320" y="3871784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564241D-09D8-FCB6-15BE-A3B750F2FE63}"/>
              </a:ext>
            </a:extLst>
          </p:cNvPr>
          <p:cNvSpPr/>
          <p:nvPr/>
        </p:nvSpPr>
        <p:spPr>
          <a:xfrm>
            <a:off x="2509983" y="3871784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6D48164-327B-2987-70C5-02B0AE4DD688}"/>
              </a:ext>
            </a:extLst>
          </p:cNvPr>
          <p:cNvSpPr/>
          <p:nvPr/>
        </p:nvSpPr>
        <p:spPr>
          <a:xfrm>
            <a:off x="2762646" y="3871784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138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781</Words>
  <Application>Microsoft Office PowerPoint</Application>
  <PresentationFormat>A4 Paper (210x297 mm)</PresentationFormat>
  <Paragraphs>319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19</cp:revision>
  <dcterms:created xsi:type="dcterms:W3CDTF">2022-02-01T11:05:46Z</dcterms:created>
  <dcterms:modified xsi:type="dcterms:W3CDTF">2023-10-25T20:35:37Z</dcterms:modified>
</cp:coreProperties>
</file>